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  <p:embeddedFont>
      <p:font typeface="Fira Sans Condensed Black"/>
      <p:bold r:id="rId24"/>
      <p:boldItalic r:id="rId25"/>
    </p:embeddedFont>
    <p:embeddedFont>
      <p:font typeface="Fira Sans Condensed"/>
      <p:regular r:id="rId26"/>
      <p:bold r:id="rId27"/>
      <p:italic r:id="rId28"/>
      <p:boldItalic r:id="rId29"/>
    </p:embeddedFont>
    <p:embeddedFont>
      <p:font typeface="Lexend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FiraSansCondensedBlack-bold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Condensed-regular.fntdata"/><Relationship Id="rId25" Type="http://schemas.openxmlformats.org/officeDocument/2006/relationships/font" Target="fonts/FiraSansCondensedBlack-boldItalic.fntdata"/><Relationship Id="rId28" Type="http://schemas.openxmlformats.org/officeDocument/2006/relationships/font" Target="fonts/FiraSansCondensed-italic.fntdata"/><Relationship Id="rId27" Type="http://schemas.openxmlformats.org/officeDocument/2006/relationships/font" Target="fonts/FiraSansCondense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Condense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exend-bold.fntdata"/><Relationship Id="rId30" Type="http://schemas.openxmlformats.org/officeDocument/2006/relationships/font" Target="fonts/Lexen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b158bb038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b158bb038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b1a4e02c4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2b1a4e02c4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b1a4e02c4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b1a4e02c4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b1ad34a2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b1ad34a2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b158bb038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2b158bb038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6526c5b6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6526c5b6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aca046d5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aca046d5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65356a16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65356a16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65356a165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65356a165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8e9863063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8e986306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8e9863063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8e9863063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b158bb038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b158bb038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b158bb03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b158bb03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ling Campaign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1700" y="0"/>
            <a:ext cx="8832273" cy="2753407"/>
          </a:xfrm>
          <a:custGeom>
            <a:rect b="b" l="l" r="r" t="t"/>
            <a:pathLst>
              <a:path extrusionOk="0" h="89035" w="285603">
                <a:moveTo>
                  <a:pt x="0" y="0"/>
                </a:moveTo>
                <a:lnTo>
                  <a:pt x="0" y="20210"/>
                </a:lnTo>
                <a:cubicBezTo>
                  <a:pt x="2946" y="19770"/>
                  <a:pt x="5881" y="19552"/>
                  <a:pt x="8796" y="19552"/>
                </a:cubicBezTo>
                <a:cubicBezTo>
                  <a:pt x="17445" y="19552"/>
                  <a:pt x="25917" y="21474"/>
                  <a:pt x="33981" y="25229"/>
                </a:cubicBezTo>
                <a:cubicBezTo>
                  <a:pt x="67282" y="40733"/>
                  <a:pt x="93319" y="84631"/>
                  <a:pt x="130925" y="88727"/>
                </a:cubicBezTo>
                <a:cubicBezTo>
                  <a:pt x="132783" y="88929"/>
                  <a:pt x="134668" y="89035"/>
                  <a:pt x="136584" y="89035"/>
                </a:cubicBezTo>
                <a:cubicBezTo>
                  <a:pt x="142678" y="89035"/>
                  <a:pt x="149080" y="87969"/>
                  <a:pt x="155863" y="85573"/>
                </a:cubicBezTo>
                <a:cubicBezTo>
                  <a:pt x="187886" y="74267"/>
                  <a:pt x="210402" y="49453"/>
                  <a:pt x="246426" y="47790"/>
                </a:cubicBezTo>
                <a:cubicBezTo>
                  <a:pt x="247649" y="47733"/>
                  <a:pt x="248870" y="47705"/>
                  <a:pt x="250091" y="47705"/>
                </a:cubicBezTo>
                <a:cubicBezTo>
                  <a:pt x="262448" y="47705"/>
                  <a:pt x="274635" y="50597"/>
                  <a:pt x="285603" y="56271"/>
                </a:cubicBezTo>
                <a:lnTo>
                  <a:pt x="28560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3520185" cy="2844623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988742" y="653472"/>
            <a:ext cx="4155214" cy="2191073"/>
          </a:xfrm>
          <a:custGeom>
            <a:rect b="b" l="l" r="r" t="t"/>
            <a:pathLst>
              <a:path extrusionOk="0" h="68455" w="129820">
                <a:moveTo>
                  <a:pt x="103822" y="1"/>
                </a:moveTo>
                <a:cubicBezTo>
                  <a:pt x="103035" y="1"/>
                  <a:pt x="102252" y="14"/>
                  <a:pt x="101474" y="40"/>
                </a:cubicBezTo>
                <a:cubicBezTo>
                  <a:pt x="85475" y="582"/>
                  <a:pt x="69129" y="5542"/>
                  <a:pt x="57479" y="16520"/>
                </a:cubicBezTo>
                <a:cubicBezTo>
                  <a:pt x="50203" y="23373"/>
                  <a:pt x="44727" y="32509"/>
                  <a:pt x="35783" y="36976"/>
                </a:cubicBezTo>
                <a:cubicBezTo>
                  <a:pt x="28919" y="40405"/>
                  <a:pt x="20876" y="40602"/>
                  <a:pt x="13740" y="43423"/>
                </a:cubicBezTo>
                <a:cubicBezTo>
                  <a:pt x="6605" y="46244"/>
                  <a:pt x="0" y="53719"/>
                  <a:pt x="2568" y="60948"/>
                </a:cubicBezTo>
                <a:cubicBezTo>
                  <a:pt x="4468" y="66297"/>
                  <a:pt x="10123" y="68455"/>
                  <a:pt x="16048" y="68455"/>
                </a:cubicBezTo>
                <a:cubicBezTo>
                  <a:pt x="18930" y="68455"/>
                  <a:pt x="21875" y="67944"/>
                  <a:pt x="24483" y="67042"/>
                </a:cubicBezTo>
                <a:cubicBezTo>
                  <a:pt x="37083" y="62687"/>
                  <a:pt x="47154" y="53198"/>
                  <a:pt x="58747" y="46619"/>
                </a:cubicBezTo>
                <a:cubicBezTo>
                  <a:pt x="69009" y="40799"/>
                  <a:pt x="80817" y="37311"/>
                  <a:pt x="92547" y="37311"/>
                </a:cubicBezTo>
                <a:cubicBezTo>
                  <a:pt x="97419" y="37311"/>
                  <a:pt x="102278" y="37913"/>
                  <a:pt x="107006" y="39199"/>
                </a:cubicBezTo>
                <a:cubicBezTo>
                  <a:pt x="115659" y="41552"/>
                  <a:pt x="123709" y="46407"/>
                  <a:pt x="129819" y="52939"/>
                </a:cubicBezTo>
                <a:lnTo>
                  <a:pt x="129819" y="6409"/>
                </a:lnTo>
                <a:cubicBezTo>
                  <a:pt x="122400" y="1786"/>
                  <a:pt x="112880" y="1"/>
                  <a:pt x="10382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3716225"/>
            <a:ext cx="2219000" cy="1427275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849350" y="4118125"/>
            <a:ext cx="2294650" cy="1025375"/>
          </a:xfrm>
          <a:custGeom>
            <a:rect b="b" l="l" r="r" t="t"/>
            <a:pathLst>
              <a:path extrusionOk="0" h="41015" w="91786">
                <a:moveTo>
                  <a:pt x="24366" y="0"/>
                </a:moveTo>
                <a:cubicBezTo>
                  <a:pt x="16671" y="0"/>
                  <a:pt x="8961" y="3263"/>
                  <a:pt x="4870" y="9866"/>
                </a:cubicBezTo>
                <a:cubicBezTo>
                  <a:pt x="1" y="17723"/>
                  <a:pt x="1109" y="37022"/>
                  <a:pt x="11280" y="40672"/>
                </a:cubicBezTo>
                <a:cubicBezTo>
                  <a:pt x="11997" y="40929"/>
                  <a:pt x="12907" y="41014"/>
                  <a:pt x="13886" y="41014"/>
                </a:cubicBezTo>
                <a:cubicBezTo>
                  <a:pt x="15844" y="41014"/>
                  <a:pt x="18078" y="40672"/>
                  <a:pt x="19591" y="40672"/>
                </a:cubicBezTo>
                <a:lnTo>
                  <a:pt x="91786" y="40672"/>
                </a:lnTo>
                <a:lnTo>
                  <a:pt x="91786" y="20159"/>
                </a:lnTo>
                <a:cubicBezTo>
                  <a:pt x="87766" y="16628"/>
                  <a:pt x="82600" y="14414"/>
                  <a:pt x="77263" y="14414"/>
                </a:cubicBezTo>
                <a:cubicBezTo>
                  <a:pt x="76878" y="14414"/>
                  <a:pt x="76492" y="14426"/>
                  <a:pt x="76106" y="14449"/>
                </a:cubicBezTo>
                <a:cubicBezTo>
                  <a:pt x="70359" y="14796"/>
                  <a:pt x="64629" y="17360"/>
                  <a:pt x="59023" y="17360"/>
                </a:cubicBezTo>
                <a:cubicBezTo>
                  <a:pt x="57613" y="17360"/>
                  <a:pt x="56211" y="17198"/>
                  <a:pt x="54819" y="16797"/>
                </a:cubicBezTo>
                <a:cubicBezTo>
                  <a:pt x="48369" y="14944"/>
                  <a:pt x="44410" y="8619"/>
                  <a:pt x="39033" y="4601"/>
                </a:cubicBezTo>
                <a:cubicBezTo>
                  <a:pt x="34939" y="1542"/>
                  <a:pt x="29657" y="0"/>
                  <a:pt x="2436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 txBox="1"/>
          <p:nvPr>
            <p:ph type="ctrTitle"/>
          </p:nvPr>
        </p:nvSpPr>
        <p:spPr>
          <a:xfrm>
            <a:off x="311700" y="3080425"/>
            <a:ext cx="8520600" cy="93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11700" y="3900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1"/>
          <p:cNvGrpSpPr/>
          <p:nvPr/>
        </p:nvGrpSpPr>
        <p:grpSpPr>
          <a:xfrm>
            <a:off x="13" y="3594275"/>
            <a:ext cx="9143973" cy="2844623"/>
            <a:chOff x="13" y="3060875"/>
            <a:chExt cx="9143973" cy="2844623"/>
          </a:xfrm>
        </p:grpSpPr>
        <p:sp>
          <p:nvSpPr>
            <p:cNvPr id="57" name="Google Shape;57;p11"/>
            <p:cNvSpPr/>
            <p:nvPr/>
          </p:nvSpPr>
          <p:spPr>
            <a:xfrm rot="10800000">
              <a:off x="13" y="3152091"/>
              <a:ext cx="8832273" cy="2753407"/>
            </a:xfrm>
            <a:custGeom>
              <a:rect b="b" l="l" r="r" t="t"/>
              <a:pathLst>
                <a:path extrusionOk="0" h="89035" w="285603">
                  <a:moveTo>
                    <a:pt x="0" y="0"/>
                  </a:moveTo>
                  <a:lnTo>
                    <a:pt x="0" y="20210"/>
                  </a:lnTo>
                  <a:cubicBezTo>
                    <a:pt x="2946" y="19770"/>
                    <a:pt x="5881" y="19552"/>
                    <a:pt x="8796" y="19552"/>
                  </a:cubicBezTo>
                  <a:cubicBezTo>
                    <a:pt x="17445" y="19552"/>
                    <a:pt x="25917" y="21474"/>
                    <a:pt x="33981" y="25229"/>
                  </a:cubicBezTo>
                  <a:cubicBezTo>
                    <a:pt x="67282" y="40733"/>
                    <a:pt x="93319" y="84631"/>
                    <a:pt x="130925" y="88727"/>
                  </a:cubicBezTo>
                  <a:cubicBezTo>
                    <a:pt x="132783" y="88929"/>
                    <a:pt x="134668" y="89035"/>
                    <a:pt x="136584" y="89035"/>
                  </a:cubicBezTo>
                  <a:cubicBezTo>
                    <a:pt x="142678" y="89035"/>
                    <a:pt x="149080" y="87969"/>
                    <a:pt x="155863" y="85573"/>
                  </a:cubicBezTo>
                  <a:cubicBezTo>
                    <a:pt x="187886" y="74267"/>
                    <a:pt x="210402" y="49453"/>
                    <a:pt x="246426" y="47790"/>
                  </a:cubicBezTo>
                  <a:cubicBezTo>
                    <a:pt x="247649" y="47733"/>
                    <a:pt x="248870" y="47705"/>
                    <a:pt x="250091" y="47705"/>
                  </a:cubicBezTo>
                  <a:cubicBezTo>
                    <a:pt x="262448" y="47705"/>
                    <a:pt x="274635" y="50597"/>
                    <a:pt x="285603" y="56271"/>
                  </a:cubicBezTo>
                  <a:lnTo>
                    <a:pt x="2856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1"/>
            <p:cNvSpPr/>
            <p:nvPr/>
          </p:nvSpPr>
          <p:spPr>
            <a:xfrm rot="10800000">
              <a:off x="5623800" y="3060875"/>
              <a:ext cx="3520185" cy="2844623"/>
            </a:xfrm>
            <a:custGeom>
              <a:rect b="b" l="l" r="r" t="t"/>
              <a:pathLst>
                <a:path extrusionOk="0" h="108212" w="133911">
                  <a:moveTo>
                    <a:pt x="0" y="0"/>
                  </a:moveTo>
                  <a:lnTo>
                    <a:pt x="0" y="42204"/>
                  </a:lnTo>
                  <a:cubicBezTo>
                    <a:pt x="3818" y="43536"/>
                    <a:pt x="7871" y="44406"/>
                    <a:pt x="11781" y="45388"/>
                  </a:cubicBezTo>
                  <a:cubicBezTo>
                    <a:pt x="25636" y="48876"/>
                    <a:pt x="35951" y="55674"/>
                    <a:pt x="46055" y="65781"/>
                  </a:cubicBezTo>
                  <a:cubicBezTo>
                    <a:pt x="56040" y="75609"/>
                    <a:pt x="65279" y="86301"/>
                    <a:pt x="76481" y="94715"/>
                  </a:cubicBezTo>
                  <a:cubicBezTo>
                    <a:pt x="86775" y="102444"/>
                    <a:pt x="99184" y="108211"/>
                    <a:pt x="111961" y="108211"/>
                  </a:cubicBezTo>
                  <a:cubicBezTo>
                    <a:pt x="113086" y="108211"/>
                    <a:pt x="114215" y="108167"/>
                    <a:pt x="115345" y="108075"/>
                  </a:cubicBezTo>
                  <a:cubicBezTo>
                    <a:pt x="123384" y="107415"/>
                    <a:pt x="132405" y="102868"/>
                    <a:pt x="133282" y="94852"/>
                  </a:cubicBezTo>
                  <a:cubicBezTo>
                    <a:pt x="133911" y="89102"/>
                    <a:pt x="129964" y="83730"/>
                    <a:pt x="125199" y="80454"/>
                  </a:cubicBezTo>
                  <a:cubicBezTo>
                    <a:pt x="120432" y="77180"/>
                    <a:pt x="114814" y="75404"/>
                    <a:pt x="109700" y="72707"/>
                  </a:cubicBezTo>
                  <a:cubicBezTo>
                    <a:pt x="95166" y="65048"/>
                    <a:pt x="85158" y="49434"/>
                    <a:pt x="84273" y="33034"/>
                  </a:cubicBezTo>
                  <a:cubicBezTo>
                    <a:pt x="83908" y="26298"/>
                    <a:pt x="84951" y="19358"/>
                    <a:pt x="82926" y="12924"/>
                  </a:cubicBezTo>
                  <a:cubicBezTo>
                    <a:pt x="81214" y="7484"/>
                    <a:pt x="77652" y="3267"/>
                    <a:pt x="73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1"/>
            <p:cNvSpPr/>
            <p:nvPr/>
          </p:nvSpPr>
          <p:spPr>
            <a:xfrm rot="10800000">
              <a:off x="30" y="3060952"/>
              <a:ext cx="4155214" cy="2191073"/>
            </a:xfrm>
            <a:custGeom>
              <a:rect b="b" l="l" r="r" t="t"/>
              <a:pathLst>
                <a:path extrusionOk="0" h="68455" w="129820">
                  <a:moveTo>
                    <a:pt x="103822" y="1"/>
                  </a:moveTo>
                  <a:cubicBezTo>
                    <a:pt x="103035" y="1"/>
                    <a:pt x="102252" y="14"/>
                    <a:pt x="101474" y="40"/>
                  </a:cubicBezTo>
                  <a:cubicBezTo>
                    <a:pt x="85475" y="582"/>
                    <a:pt x="69129" y="5542"/>
                    <a:pt x="57479" y="16520"/>
                  </a:cubicBezTo>
                  <a:cubicBezTo>
                    <a:pt x="50203" y="23373"/>
                    <a:pt x="44727" y="32509"/>
                    <a:pt x="35783" y="36976"/>
                  </a:cubicBezTo>
                  <a:cubicBezTo>
                    <a:pt x="28919" y="40405"/>
                    <a:pt x="20876" y="40602"/>
                    <a:pt x="13740" y="43423"/>
                  </a:cubicBezTo>
                  <a:cubicBezTo>
                    <a:pt x="6605" y="46244"/>
                    <a:pt x="0" y="53719"/>
                    <a:pt x="2568" y="60948"/>
                  </a:cubicBezTo>
                  <a:cubicBezTo>
                    <a:pt x="4468" y="66297"/>
                    <a:pt x="10123" y="68455"/>
                    <a:pt x="16048" y="68455"/>
                  </a:cubicBezTo>
                  <a:cubicBezTo>
                    <a:pt x="18930" y="68455"/>
                    <a:pt x="21875" y="67944"/>
                    <a:pt x="24483" y="67042"/>
                  </a:cubicBezTo>
                  <a:cubicBezTo>
                    <a:pt x="37083" y="62687"/>
                    <a:pt x="47154" y="53198"/>
                    <a:pt x="58747" y="46619"/>
                  </a:cubicBezTo>
                  <a:cubicBezTo>
                    <a:pt x="69009" y="40799"/>
                    <a:pt x="80817" y="37311"/>
                    <a:pt x="92547" y="37311"/>
                  </a:cubicBezTo>
                  <a:cubicBezTo>
                    <a:pt x="97419" y="37311"/>
                    <a:pt x="102278" y="37913"/>
                    <a:pt x="107006" y="39199"/>
                  </a:cubicBezTo>
                  <a:cubicBezTo>
                    <a:pt x="115659" y="41552"/>
                    <a:pt x="123709" y="46407"/>
                    <a:pt x="129819" y="52939"/>
                  </a:cubicBezTo>
                  <a:lnTo>
                    <a:pt x="129819" y="6409"/>
                  </a:lnTo>
                  <a:cubicBezTo>
                    <a:pt x="122400" y="1786"/>
                    <a:pt x="112880" y="1"/>
                    <a:pt x="103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11"/>
          <p:cNvSpPr txBox="1"/>
          <p:nvPr>
            <p:ph hasCustomPrompt="1" type="title"/>
          </p:nvPr>
        </p:nvSpPr>
        <p:spPr>
          <a:xfrm>
            <a:off x="311700" y="8775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61" name="Google Shape;61;p11"/>
          <p:cNvSpPr txBox="1"/>
          <p:nvPr>
            <p:ph idx="1" type="body"/>
          </p:nvPr>
        </p:nvSpPr>
        <p:spPr>
          <a:xfrm>
            <a:off x="311700" y="2771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1"/>
          <p:cNvSpPr txBox="1"/>
          <p:nvPr>
            <p:ph idx="2"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cription 2">
  <p:cSld name="CUSTOM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/>
          <p:nvPr/>
        </p:nvSpPr>
        <p:spPr>
          <a:xfrm flipH="1">
            <a:off x="6785879" y="3829200"/>
            <a:ext cx="2358121" cy="1314323"/>
          </a:xfrm>
          <a:custGeom>
            <a:rect b="b" l="l" r="r" t="t"/>
            <a:pathLst>
              <a:path extrusionOk="0" h="44542" w="79916">
                <a:moveTo>
                  <a:pt x="1" y="703"/>
                </a:moveTo>
                <a:cubicBezTo>
                  <a:pt x="1" y="703"/>
                  <a:pt x="11717" y="1"/>
                  <a:pt x="24218" y="11585"/>
                </a:cubicBezTo>
                <a:cubicBezTo>
                  <a:pt x="36732" y="23158"/>
                  <a:pt x="42018" y="26611"/>
                  <a:pt x="54508" y="28933"/>
                </a:cubicBezTo>
                <a:cubicBezTo>
                  <a:pt x="66997" y="31242"/>
                  <a:pt x="78201" y="40041"/>
                  <a:pt x="79916" y="44542"/>
                </a:cubicBezTo>
                <a:lnTo>
                  <a:pt x="1" y="445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9" y="2751253"/>
            <a:ext cx="3719266" cy="2392256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5432575" y="1913200"/>
            <a:ext cx="2613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type="title"/>
          </p:nvPr>
        </p:nvSpPr>
        <p:spPr>
          <a:xfrm>
            <a:off x="733550" y="393825"/>
            <a:ext cx="737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2247900" y="1696075"/>
            <a:ext cx="464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1" name="Google Shape;71;p14"/>
          <p:cNvSpPr txBox="1"/>
          <p:nvPr>
            <p:ph hasCustomPrompt="1" idx="2" type="title"/>
          </p:nvPr>
        </p:nvSpPr>
        <p:spPr>
          <a:xfrm>
            <a:off x="2950200" y="1136275"/>
            <a:ext cx="3243600" cy="7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72" name="Google Shape;72;p14"/>
          <p:cNvSpPr txBox="1"/>
          <p:nvPr>
            <p:ph idx="1" type="subTitle"/>
          </p:nvPr>
        </p:nvSpPr>
        <p:spPr>
          <a:xfrm>
            <a:off x="3122100" y="2462575"/>
            <a:ext cx="28998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73" name="Google Shape;73;p14"/>
          <p:cNvGrpSpPr/>
          <p:nvPr/>
        </p:nvGrpSpPr>
        <p:grpSpPr>
          <a:xfrm>
            <a:off x="13" y="3594275"/>
            <a:ext cx="9143973" cy="2844623"/>
            <a:chOff x="13" y="3060875"/>
            <a:chExt cx="9143973" cy="2844623"/>
          </a:xfrm>
        </p:grpSpPr>
        <p:sp>
          <p:nvSpPr>
            <p:cNvPr id="74" name="Google Shape;74;p14"/>
            <p:cNvSpPr/>
            <p:nvPr/>
          </p:nvSpPr>
          <p:spPr>
            <a:xfrm rot="10800000">
              <a:off x="13" y="3152091"/>
              <a:ext cx="8832273" cy="2753407"/>
            </a:xfrm>
            <a:custGeom>
              <a:rect b="b" l="l" r="r" t="t"/>
              <a:pathLst>
                <a:path extrusionOk="0" h="89035" w="285603">
                  <a:moveTo>
                    <a:pt x="0" y="0"/>
                  </a:moveTo>
                  <a:lnTo>
                    <a:pt x="0" y="20210"/>
                  </a:lnTo>
                  <a:cubicBezTo>
                    <a:pt x="2946" y="19770"/>
                    <a:pt x="5881" y="19552"/>
                    <a:pt x="8796" y="19552"/>
                  </a:cubicBezTo>
                  <a:cubicBezTo>
                    <a:pt x="17445" y="19552"/>
                    <a:pt x="25917" y="21474"/>
                    <a:pt x="33981" y="25229"/>
                  </a:cubicBezTo>
                  <a:cubicBezTo>
                    <a:pt x="67282" y="40733"/>
                    <a:pt x="93319" y="84631"/>
                    <a:pt x="130925" y="88727"/>
                  </a:cubicBezTo>
                  <a:cubicBezTo>
                    <a:pt x="132783" y="88929"/>
                    <a:pt x="134668" y="89035"/>
                    <a:pt x="136584" y="89035"/>
                  </a:cubicBezTo>
                  <a:cubicBezTo>
                    <a:pt x="142678" y="89035"/>
                    <a:pt x="149080" y="87969"/>
                    <a:pt x="155863" y="85573"/>
                  </a:cubicBezTo>
                  <a:cubicBezTo>
                    <a:pt x="187886" y="74267"/>
                    <a:pt x="210402" y="49453"/>
                    <a:pt x="246426" y="47790"/>
                  </a:cubicBezTo>
                  <a:cubicBezTo>
                    <a:pt x="247649" y="47733"/>
                    <a:pt x="248870" y="47705"/>
                    <a:pt x="250091" y="47705"/>
                  </a:cubicBezTo>
                  <a:cubicBezTo>
                    <a:pt x="262448" y="47705"/>
                    <a:pt x="274635" y="50597"/>
                    <a:pt x="285603" y="56271"/>
                  </a:cubicBezTo>
                  <a:lnTo>
                    <a:pt x="2856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 rot="10800000">
              <a:off x="5623800" y="3060875"/>
              <a:ext cx="3520185" cy="2844623"/>
            </a:xfrm>
            <a:custGeom>
              <a:rect b="b" l="l" r="r" t="t"/>
              <a:pathLst>
                <a:path extrusionOk="0" h="108212" w="133911">
                  <a:moveTo>
                    <a:pt x="0" y="0"/>
                  </a:moveTo>
                  <a:lnTo>
                    <a:pt x="0" y="42204"/>
                  </a:lnTo>
                  <a:cubicBezTo>
                    <a:pt x="3818" y="43536"/>
                    <a:pt x="7871" y="44406"/>
                    <a:pt x="11781" y="45388"/>
                  </a:cubicBezTo>
                  <a:cubicBezTo>
                    <a:pt x="25636" y="48876"/>
                    <a:pt x="35951" y="55674"/>
                    <a:pt x="46055" y="65781"/>
                  </a:cubicBezTo>
                  <a:cubicBezTo>
                    <a:pt x="56040" y="75609"/>
                    <a:pt x="65279" y="86301"/>
                    <a:pt x="76481" y="94715"/>
                  </a:cubicBezTo>
                  <a:cubicBezTo>
                    <a:pt x="86775" y="102444"/>
                    <a:pt x="99184" y="108211"/>
                    <a:pt x="111961" y="108211"/>
                  </a:cubicBezTo>
                  <a:cubicBezTo>
                    <a:pt x="113086" y="108211"/>
                    <a:pt x="114215" y="108167"/>
                    <a:pt x="115345" y="108075"/>
                  </a:cubicBezTo>
                  <a:cubicBezTo>
                    <a:pt x="123384" y="107415"/>
                    <a:pt x="132405" y="102868"/>
                    <a:pt x="133282" y="94852"/>
                  </a:cubicBezTo>
                  <a:cubicBezTo>
                    <a:pt x="133911" y="89102"/>
                    <a:pt x="129964" y="83730"/>
                    <a:pt x="125199" y="80454"/>
                  </a:cubicBezTo>
                  <a:cubicBezTo>
                    <a:pt x="120432" y="77180"/>
                    <a:pt x="114814" y="75404"/>
                    <a:pt x="109700" y="72707"/>
                  </a:cubicBezTo>
                  <a:cubicBezTo>
                    <a:pt x="95166" y="65048"/>
                    <a:pt x="85158" y="49434"/>
                    <a:pt x="84273" y="33034"/>
                  </a:cubicBezTo>
                  <a:cubicBezTo>
                    <a:pt x="83908" y="26298"/>
                    <a:pt x="84951" y="19358"/>
                    <a:pt x="82926" y="12924"/>
                  </a:cubicBezTo>
                  <a:cubicBezTo>
                    <a:pt x="81214" y="7484"/>
                    <a:pt x="77652" y="3267"/>
                    <a:pt x="73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 rot="8513799">
            <a:off x="1110743" y="2060180"/>
            <a:ext cx="8479000" cy="6851786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5410500" y="1336650"/>
            <a:ext cx="3020400" cy="24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5"/>
          <p:cNvSpPr txBox="1"/>
          <p:nvPr>
            <p:ph type="title"/>
          </p:nvPr>
        </p:nvSpPr>
        <p:spPr>
          <a:xfrm>
            <a:off x="876900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AND_TWO_COLUMNS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651125" y="1154450"/>
            <a:ext cx="7297500" cy="29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25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romanLcPeriod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rabicPeriod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romanLcPeriod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rabicPeriod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Muli"/>
              <a:buAutoNum type="romanLcPeriod"/>
              <a:defRPr/>
            </a:lvl9pPr>
          </a:lstStyle>
          <a:p/>
        </p:txBody>
      </p:sp>
      <p:sp>
        <p:nvSpPr>
          <p:cNvPr id="82" name="Google Shape;82;p16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6"/>
          <p:cNvSpPr/>
          <p:nvPr/>
        </p:nvSpPr>
        <p:spPr>
          <a:xfrm rot="-5400000">
            <a:off x="7049057" y="954914"/>
            <a:ext cx="4040323" cy="2130491"/>
          </a:xfrm>
          <a:custGeom>
            <a:rect b="b" l="l" r="r" t="t"/>
            <a:pathLst>
              <a:path extrusionOk="0" h="68455" w="129820">
                <a:moveTo>
                  <a:pt x="103822" y="1"/>
                </a:moveTo>
                <a:cubicBezTo>
                  <a:pt x="103035" y="1"/>
                  <a:pt x="102252" y="14"/>
                  <a:pt x="101474" y="40"/>
                </a:cubicBezTo>
                <a:cubicBezTo>
                  <a:pt x="85475" y="582"/>
                  <a:pt x="69129" y="5542"/>
                  <a:pt x="57479" y="16520"/>
                </a:cubicBezTo>
                <a:cubicBezTo>
                  <a:pt x="50203" y="23373"/>
                  <a:pt x="44727" y="32509"/>
                  <a:pt x="35783" y="36976"/>
                </a:cubicBezTo>
                <a:cubicBezTo>
                  <a:pt x="28919" y="40405"/>
                  <a:pt x="20876" y="40602"/>
                  <a:pt x="13740" y="43423"/>
                </a:cubicBezTo>
                <a:cubicBezTo>
                  <a:pt x="6605" y="46244"/>
                  <a:pt x="0" y="53719"/>
                  <a:pt x="2568" y="60948"/>
                </a:cubicBezTo>
                <a:cubicBezTo>
                  <a:pt x="4468" y="66297"/>
                  <a:pt x="10123" y="68455"/>
                  <a:pt x="16048" y="68455"/>
                </a:cubicBezTo>
                <a:cubicBezTo>
                  <a:pt x="18930" y="68455"/>
                  <a:pt x="21875" y="67944"/>
                  <a:pt x="24483" y="67042"/>
                </a:cubicBezTo>
                <a:cubicBezTo>
                  <a:pt x="37083" y="62687"/>
                  <a:pt x="47154" y="53198"/>
                  <a:pt x="58747" y="46619"/>
                </a:cubicBezTo>
                <a:cubicBezTo>
                  <a:pt x="69009" y="40799"/>
                  <a:pt x="80817" y="37311"/>
                  <a:pt x="92547" y="37311"/>
                </a:cubicBezTo>
                <a:cubicBezTo>
                  <a:pt x="97419" y="37311"/>
                  <a:pt x="102278" y="37913"/>
                  <a:pt x="107006" y="39199"/>
                </a:cubicBezTo>
                <a:cubicBezTo>
                  <a:pt x="115659" y="41552"/>
                  <a:pt x="123709" y="46407"/>
                  <a:pt x="129819" y="52939"/>
                </a:cubicBezTo>
                <a:lnTo>
                  <a:pt x="129819" y="6409"/>
                </a:lnTo>
                <a:cubicBezTo>
                  <a:pt x="122400" y="1786"/>
                  <a:pt x="112880" y="1"/>
                  <a:pt x="1038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ONLY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733550" y="393825"/>
            <a:ext cx="737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hasCustomPrompt="1" idx="2" type="title"/>
          </p:nvPr>
        </p:nvSpPr>
        <p:spPr>
          <a:xfrm>
            <a:off x="939650" y="1493272"/>
            <a:ext cx="13857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7"/>
          <p:cNvSpPr txBox="1"/>
          <p:nvPr>
            <p:ph idx="3" type="title"/>
          </p:nvPr>
        </p:nvSpPr>
        <p:spPr>
          <a:xfrm>
            <a:off x="581150" y="1904400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581150" y="2234875"/>
            <a:ext cx="21027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hasCustomPrompt="1" idx="4" type="title"/>
          </p:nvPr>
        </p:nvSpPr>
        <p:spPr>
          <a:xfrm>
            <a:off x="3117200" y="1493272"/>
            <a:ext cx="13857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7"/>
          <p:cNvSpPr txBox="1"/>
          <p:nvPr>
            <p:ph idx="5" type="title"/>
          </p:nvPr>
        </p:nvSpPr>
        <p:spPr>
          <a:xfrm>
            <a:off x="2758700" y="1904400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17"/>
          <p:cNvSpPr txBox="1"/>
          <p:nvPr>
            <p:ph idx="6" type="subTitle"/>
          </p:nvPr>
        </p:nvSpPr>
        <p:spPr>
          <a:xfrm>
            <a:off x="2758700" y="2234875"/>
            <a:ext cx="21027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7"/>
          <p:cNvSpPr txBox="1"/>
          <p:nvPr>
            <p:ph hasCustomPrompt="1" idx="7" type="title"/>
          </p:nvPr>
        </p:nvSpPr>
        <p:spPr>
          <a:xfrm>
            <a:off x="5515850" y="1493272"/>
            <a:ext cx="13857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7"/>
          <p:cNvSpPr txBox="1"/>
          <p:nvPr>
            <p:ph idx="8" type="title"/>
          </p:nvPr>
        </p:nvSpPr>
        <p:spPr>
          <a:xfrm>
            <a:off x="5157350" y="1904400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7"/>
          <p:cNvSpPr txBox="1"/>
          <p:nvPr>
            <p:ph idx="9" type="subTitle"/>
          </p:nvPr>
        </p:nvSpPr>
        <p:spPr>
          <a:xfrm>
            <a:off x="5157350" y="2234875"/>
            <a:ext cx="21027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7"/>
          <p:cNvSpPr txBox="1"/>
          <p:nvPr>
            <p:ph hasCustomPrompt="1" idx="13" type="title"/>
          </p:nvPr>
        </p:nvSpPr>
        <p:spPr>
          <a:xfrm>
            <a:off x="2242500" y="3293950"/>
            <a:ext cx="13857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7"/>
          <p:cNvSpPr txBox="1"/>
          <p:nvPr>
            <p:ph idx="14" type="title"/>
          </p:nvPr>
        </p:nvSpPr>
        <p:spPr>
          <a:xfrm>
            <a:off x="1884000" y="3705175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7" name="Google Shape;97;p17"/>
          <p:cNvSpPr txBox="1"/>
          <p:nvPr>
            <p:ph idx="15" type="subTitle"/>
          </p:nvPr>
        </p:nvSpPr>
        <p:spPr>
          <a:xfrm>
            <a:off x="1884000" y="4035650"/>
            <a:ext cx="21027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7"/>
          <p:cNvSpPr txBox="1"/>
          <p:nvPr>
            <p:ph hasCustomPrompt="1" idx="16" type="title"/>
          </p:nvPr>
        </p:nvSpPr>
        <p:spPr>
          <a:xfrm>
            <a:off x="4420050" y="3293950"/>
            <a:ext cx="13857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7"/>
          <p:cNvSpPr txBox="1"/>
          <p:nvPr>
            <p:ph idx="17" type="title"/>
          </p:nvPr>
        </p:nvSpPr>
        <p:spPr>
          <a:xfrm>
            <a:off x="4061550" y="3705175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17"/>
          <p:cNvSpPr txBox="1"/>
          <p:nvPr>
            <p:ph idx="18" type="subTitle"/>
          </p:nvPr>
        </p:nvSpPr>
        <p:spPr>
          <a:xfrm>
            <a:off x="4061550" y="4035650"/>
            <a:ext cx="21027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7"/>
          <p:cNvSpPr txBox="1"/>
          <p:nvPr>
            <p:ph hasCustomPrompt="1" idx="19" type="title"/>
          </p:nvPr>
        </p:nvSpPr>
        <p:spPr>
          <a:xfrm>
            <a:off x="6818700" y="3293950"/>
            <a:ext cx="13857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7"/>
          <p:cNvSpPr txBox="1"/>
          <p:nvPr>
            <p:ph idx="20" type="title"/>
          </p:nvPr>
        </p:nvSpPr>
        <p:spPr>
          <a:xfrm>
            <a:off x="6460200" y="3705175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17"/>
          <p:cNvSpPr txBox="1"/>
          <p:nvPr>
            <p:ph idx="21" type="subTitle"/>
          </p:nvPr>
        </p:nvSpPr>
        <p:spPr>
          <a:xfrm>
            <a:off x="6460200" y="4035650"/>
            <a:ext cx="21027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7"/>
          <p:cNvSpPr/>
          <p:nvPr/>
        </p:nvSpPr>
        <p:spPr>
          <a:xfrm rot="10800000">
            <a:off x="5366596" y="25"/>
            <a:ext cx="3777404" cy="2429650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TITLE_ONLY_1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/>
          <p:nvPr/>
        </p:nvSpPr>
        <p:spPr>
          <a:xfrm>
            <a:off x="0" y="4000673"/>
            <a:ext cx="2050645" cy="1142948"/>
          </a:xfrm>
          <a:custGeom>
            <a:rect b="b" l="l" r="r" t="t"/>
            <a:pathLst>
              <a:path extrusionOk="0" h="44542" w="79916">
                <a:moveTo>
                  <a:pt x="1" y="703"/>
                </a:moveTo>
                <a:cubicBezTo>
                  <a:pt x="1" y="703"/>
                  <a:pt x="11717" y="1"/>
                  <a:pt x="24218" y="11585"/>
                </a:cubicBezTo>
                <a:cubicBezTo>
                  <a:pt x="36732" y="23158"/>
                  <a:pt x="42018" y="26611"/>
                  <a:pt x="54508" y="28933"/>
                </a:cubicBezTo>
                <a:cubicBezTo>
                  <a:pt x="66997" y="31242"/>
                  <a:pt x="78201" y="40041"/>
                  <a:pt x="79916" y="44542"/>
                </a:cubicBezTo>
                <a:lnTo>
                  <a:pt x="1" y="445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 txBox="1"/>
          <p:nvPr>
            <p:ph type="title"/>
          </p:nvPr>
        </p:nvSpPr>
        <p:spPr>
          <a:xfrm>
            <a:off x="733550" y="393825"/>
            <a:ext cx="737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8" name="Google Shape;108;p18"/>
          <p:cNvSpPr txBox="1"/>
          <p:nvPr>
            <p:ph hasCustomPrompt="1" idx="2" type="title"/>
          </p:nvPr>
        </p:nvSpPr>
        <p:spPr>
          <a:xfrm>
            <a:off x="2432996" y="1569414"/>
            <a:ext cx="8403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18"/>
          <p:cNvSpPr txBox="1"/>
          <p:nvPr>
            <p:ph idx="3" type="title"/>
          </p:nvPr>
        </p:nvSpPr>
        <p:spPr>
          <a:xfrm>
            <a:off x="3253050" y="1235700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18"/>
          <p:cNvSpPr txBox="1"/>
          <p:nvPr>
            <p:ph idx="1" type="subTitle"/>
          </p:nvPr>
        </p:nvSpPr>
        <p:spPr>
          <a:xfrm>
            <a:off x="3253050" y="1566175"/>
            <a:ext cx="19413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8"/>
          <p:cNvSpPr/>
          <p:nvPr/>
        </p:nvSpPr>
        <p:spPr>
          <a:xfrm rot="10800000">
            <a:off x="5366596" y="25"/>
            <a:ext cx="3777404" cy="2429650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 txBox="1"/>
          <p:nvPr>
            <p:ph hasCustomPrompt="1" idx="4" type="title"/>
          </p:nvPr>
        </p:nvSpPr>
        <p:spPr>
          <a:xfrm>
            <a:off x="5508146" y="1569414"/>
            <a:ext cx="8403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8"/>
          <p:cNvSpPr txBox="1"/>
          <p:nvPr>
            <p:ph idx="5" type="title"/>
          </p:nvPr>
        </p:nvSpPr>
        <p:spPr>
          <a:xfrm>
            <a:off x="6328200" y="1235700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18"/>
          <p:cNvSpPr txBox="1"/>
          <p:nvPr>
            <p:ph idx="6" type="subTitle"/>
          </p:nvPr>
        </p:nvSpPr>
        <p:spPr>
          <a:xfrm>
            <a:off x="6328200" y="1566175"/>
            <a:ext cx="21027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8"/>
          <p:cNvSpPr txBox="1"/>
          <p:nvPr>
            <p:ph hasCustomPrompt="1" idx="7" type="title"/>
          </p:nvPr>
        </p:nvSpPr>
        <p:spPr>
          <a:xfrm>
            <a:off x="2432996" y="2807839"/>
            <a:ext cx="8403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8"/>
          <p:cNvSpPr txBox="1"/>
          <p:nvPr>
            <p:ph idx="8" type="title"/>
          </p:nvPr>
        </p:nvSpPr>
        <p:spPr>
          <a:xfrm>
            <a:off x="3253050" y="2474125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7" name="Google Shape;117;p18"/>
          <p:cNvSpPr txBox="1"/>
          <p:nvPr>
            <p:ph idx="9" type="subTitle"/>
          </p:nvPr>
        </p:nvSpPr>
        <p:spPr>
          <a:xfrm>
            <a:off x="3253050" y="2804600"/>
            <a:ext cx="21027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hasCustomPrompt="1" idx="13" type="title"/>
          </p:nvPr>
        </p:nvSpPr>
        <p:spPr>
          <a:xfrm>
            <a:off x="5508146" y="2807839"/>
            <a:ext cx="8403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8"/>
          <p:cNvSpPr txBox="1"/>
          <p:nvPr>
            <p:ph idx="14" type="title"/>
          </p:nvPr>
        </p:nvSpPr>
        <p:spPr>
          <a:xfrm>
            <a:off x="6328200" y="2474125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0" name="Google Shape;120;p18"/>
          <p:cNvSpPr txBox="1"/>
          <p:nvPr>
            <p:ph idx="15" type="subTitle"/>
          </p:nvPr>
        </p:nvSpPr>
        <p:spPr>
          <a:xfrm>
            <a:off x="6328200" y="2804600"/>
            <a:ext cx="21027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hasCustomPrompt="1" idx="16" type="title"/>
          </p:nvPr>
        </p:nvSpPr>
        <p:spPr>
          <a:xfrm>
            <a:off x="2432996" y="4046264"/>
            <a:ext cx="8403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8"/>
          <p:cNvSpPr txBox="1"/>
          <p:nvPr>
            <p:ph idx="17" type="title"/>
          </p:nvPr>
        </p:nvSpPr>
        <p:spPr>
          <a:xfrm>
            <a:off x="3253050" y="3712550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18"/>
          <p:cNvSpPr txBox="1"/>
          <p:nvPr>
            <p:ph idx="18" type="subTitle"/>
          </p:nvPr>
        </p:nvSpPr>
        <p:spPr>
          <a:xfrm>
            <a:off x="3253050" y="4043025"/>
            <a:ext cx="21027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hasCustomPrompt="1" idx="19" type="title"/>
          </p:nvPr>
        </p:nvSpPr>
        <p:spPr>
          <a:xfrm>
            <a:off x="5508146" y="4046264"/>
            <a:ext cx="840300" cy="3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8"/>
          <p:cNvSpPr txBox="1"/>
          <p:nvPr>
            <p:ph idx="20" type="title"/>
          </p:nvPr>
        </p:nvSpPr>
        <p:spPr>
          <a:xfrm>
            <a:off x="6328200" y="3712550"/>
            <a:ext cx="21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6" name="Google Shape;126;p18"/>
          <p:cNvSpPr txBox="1"/>
          <p:nvPr>
            <p:ph idx="21" type="subTitle"/>
          </p:nvPr>
        </p:nvSpPr>
        <p:spPr>
          <a:xfrm>
            <a:off x="6328200" y="4043025"/>
            <a:ext cx="21027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TITLE_AND_BODY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19"/>
          <p:cNvGrpSpPr/>
          <p:nvPr/>
        </p:nvGrpSpPr>
        <p:grpSpPr>
          <a:xfrm>
            <a:off x="0" y="-2742761"/>
            <a:ext cx="10017997" cy="7886263"/>
            <a:chOff x="0" y="-2742761"/>
            <a:chExt cx="10017997" cy="7886263"/>
          </a:xfrm>
        </p:grpSpPr>
        <p:sp>
          <p:nvSpPr>
            <p:cNvPr id="129" name="Google Shape;129;p19"/>
            <p:cNvSpPr/>
            <p:nvPr/>
          </p:nvSpPr>
          <p:spPr>
            <a:xfrm flipH="1" rot="2286061">
              <a:off x="5331351" y="-1830542"/>
              <a:ext cx="4101101" cy="3314054"/>
            </a:xfrm>
            <a:custGeom>
              <a:rect b="b" l="l" r="r" t="t"/>
              <a:pathLst>
                <a:path extrusionOk="0" h="108212" w="133911">
                  <a:moveTo>
                    <a:pt x="0" y="0"/>
                  </a:moveTo>
                  <a:lnTo>
                    <a:pt x="0" y="42204"/>
                  </a:lnTo>
                  <a:cubicBezTo>
                    <a:pt x="3818" y="43536"/>
                    <a:pt x="7871" y="44406"/>
                    <a:pt x="11781" y="45388"/>
                  </a:cubicBezTo>
                  <a:cubicBezTo>
                    <a:pt x="25636" y="48876"/>
                    <a:pt x="35951" y="55674"/>
                    <a:pt x="46055" y="65781"/>
                  </a:cubicBezTo>
                  <a:cubicBezTo>
                    <a:pt x="56040" y="75609"/>
                    <a:pt x="65279" y="86301"/>
                    <a:pt x="76481" y="94715"/>
                  </a:cubicBezTo>
                  <a:cubicBezTo>
                    <a:pt x="86775" y="102444"/>
                    <a:pt x="99184" y="108211"/>
                    <a:pt x="111961" y="108211"/>
                  </a:cubicBezTo>
                  <a:cubicBezTo>
                    <a:pt x="113086" y="108211"/>
                    <a:pt x="114215" y="108167"/>
                    <a:pt x="115345" y="108075"/>
                  </a:cubicBezTo>
                  <a:cubicBezTo>
                    <a:pt x="123384" y="107415"/>
                    <a:pt x="132405" y="102868"/>
                    <a:pt x="133282" y="94852"/>
                  </a:cubicBezTo>
                  <a:cubicBezTo>
                    <a:pt x="133911" y="89102"/>
                    <a:pt x="129964" y="83730"/>
                    <a:pt x="125199" y="80454"/>
                  </a:cubicBezTo>
                  <a:cubicBezTo>
                    <a:pt x="120432" y="77180"/>
                    <a:pt x="114814" y="75404"/>
                    <a:pt x="109700" y="72707"/>
                  </a:cubicBezTo>
                  <a:cubicBezTo>
                    <a:pt x="95166" y="65048"/>
                    <a:pt x="85158" y="49434"/>
                    <a:pt x="84273" y="33034"/>
                  </a:cubicBezTo>
                  <a:cubicBezTo>
                    <a:pt x="83908" y="26298"/>
                    <a:pt x="84951" y="19358"/>
                    <a:pt x="82926" y="12924"/>
                  </a:cubicBezTo>
                  <a:cubicBezTo>
                    <a:pt x="81214" y="7484"/>
                    <a:pt x="77652" y="3267"/>
                    <a:pt x="731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0" y="4552875"/>
              <a:ext cx="2346733" cy="590627"/>
            </a:xfrm>
            <a:custGeom>
              <a:rect b="b" l="l" r="r" t="t"/>
              <a:pathLst>
                <a:path extrusionOk="0" h="44542" w="79916">
                  <a:moveTo>
                    <a:pt x="1" y="703"/>
                  </a:moveTo>
                  <a:cubicBezTo>
                    <a:pt x="1" y="703"/>
                    <a:pt x="11717" y="1"/>
                    <a:pt x="24218" y="11585"/>
                  </a:cubicBezTo>
                  <a:cubicBezTo>
                    <a:pt x="36732" y="23158"/>
                    <a:pt x="42018" y="26611"/>
                    <a:pt x="54508" y="28933"/>
                  </a:cubicBezTo>
                  <a:cubicBezTo>
                    <a:pt x="66997" y="31242"/>
                    <a:pt x="78201" y="40041"/>
                    <a:pt x="79916" y="44542"/>
                  </a:cubicBezTo>
                  <a:lnTo>
                    <a:pt x="1" y="445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19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19"/>
          <p:cNvSpPr txBox="1"/>
          <p:nvPr>
            <p:ph idx="2" type="title"/>
          </p:nvPr>
        </p:nvSpPr>
        <p:spPr>
          <a:xfrm>
            <a:off x="1060966" y="2835150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3" name="Google Shape;133;p19"/>
          <p:cNvSpPr txBox="1"/>
          <p:nvPr>
            <p:ph idx="1" type="subTitle"/>
          </p:nvPr>
        </p:nvSpPr>
        <p:spPr>
          <a:xfrm>
            <a:off x="1060975" y="3374427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9"/>
          <p:cNvSpPr txBox="1"/>
          <p:nvPr>
            <p:ph idx="3" type="title"/>
          </p:nvPr>
        </p:nvSpPr>
        <p:spPr>
          <a:xfrm>
            <a:off x="3665091" y="2835150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5" name="Google Shape;135;p19"/>
          <p:cNvSpPr txBox="1"/>
          <p:nvPr>
            <p:ph idx="4" type="subTitle"/>
          </p:nvPr>
        </p:nvSpPr>
        <p:spPr>
          <a:xfrm>
            <a:off x="3665100" y="3374427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9"/>
          <p:cNvSpPr txBox="1"/>
          <p:nvPr>
            <p:ph idx="5" type="title"/>
          </p:nvPr>
        </p:nvSpPr>
        <p:spPr>
          <a:xfrm>
            <a:off x="6269216" y="2835150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" name="Google Shape;137;p19"/>
          <p:cNvSpPr txBox="1"/>
          <p:nvPr>
            <p:ph idx="6" type="subTitle"/>
          </p:nvPr>
        </p:nvSpPr>
        <p:spPr>
          <a:xfrm>
            <a:off x="6269225" y="3374427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2">
  <p:cSld name="TITLE_AND_BODY_1_4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20"/>
          <p:cNvSpPr/>
          <p:nvPr/>
        </p:nvSpPr>
        <p:spPr>
          <a:xfrm rot="10800000">
            <a:off x="5424734" y="-40297"/>
            <a:ext cx="3719266" cy="2392256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 txBox="1"/>
          <p:nvPr>
            <p:ph idx="2" type="title"/>
          </p:nvPr>
        </p:nvSpPr>
        <p:spPr>
          <a:xfrm>
            <a:off x="2090650" y="1257229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2" name="Google Shape;142;p20"/>
          <p:cNvSpPr txBox="1"/>
          <p:nvPr>
            <p:ph idx="1" type="subTitle"/>
          </p:nvPr>
        </p:nvSpPr>
        <p:spPr>
          <a:xfrm>
            <a:off x="2090650" y="1796504"/>
            <a:ext cx="21843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0"/>
          <p:cNvSpPr txBox="1"/>
          <p:nvPr>
            <p:ph idx="3" type="title"/>
          </p:nvPr>
        </p:nvSpPr>
        <p:spPr>
          <a:xfrm>
            <a:off x="2090650" y="2897779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4" name="Google Shape;144;p20"/>
          <p:cNvSpPr txBox="1"/>
          <p:nvPr>
            <p:ph idx="4" type="subTitle"/>
          </p:nvPr>
        </p:nvSpPr>
        <p:spPr>
          <a:xfrm>
            <a:off x="2090650" y="3437054"/>
            <a:ext cx="21843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0"/>
          <p:cNvSpPr txBox="1"/>
          <p:nvPr>
            <p:ph idx="5" type="title"/>
          </p:nvPr>
        </p:nvSpPr>
        <p:spPr>
          <a:xfrm>
            <a:off x="5635700" y="1257229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6" name="Google Shape;146;p20"/>
          <p:cNvSpPr txBox="1"/>
          <p:nvPr>
            <p:ph idx="6" type="subTitle"/>
          </p:nvPr>
        </p:nvSpPr>
        <p:spPr>
          <a:xfrm>
            <a:off x="5635700" y="1796504"/>
            <a:ext cx="21843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rot="10800000">
            <a:off x="-78166" y="22"/>
            <a:ext cx="9222164" cy="5931755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0" y="3716225"/>
            <a:ext cx="2219000" cy="1427275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845700" y="1558325"/>
            <a:ext cx="464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2" type="title"/>
          </p:nvPr>
        </p:nvSpPr>
        <p:spPr>
          <a:xfrm>
            <a:off x="845700" y="1036600"/>
            <a:ext cx="3243600" cy="7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845700" y="2591500"/>
            <a:ext cx="28998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">
  <p:cSld name="TITLE_AND_BODY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" name="Google Shape;149;p21"/>
          <p:cNvSpPr txBox="1"/>
          <p:nvPr>
            <p:ph idx="2" type="title"/>
          </p:nvPr>
        </p:nvSpPr>
        <p:spPr>
          <a:xfrm>
            <a:off x="1821639" y="3070500"/>
            <a:ext cx="2258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0" name="Google Shape;150;p21"/>
          <p:cNvSpPr txBox="1"/>
          <p:nvPr>
            <p:ph idx="1" type="subTitle"/>
          </p:nvPr>
        </p:nvSpPr>
        <p:spPr>
          <a:xfrm>
            <a:off x="1821651" y="3609776"/>
            <a:ext cx="22584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1"/>
          <p:cNvSpPr txBox="1"/>
          <p:nvPr>
            <p:ph idx="3" type="title"/>
          </p:nvPr>
        </p:nvSpPr>
        <p:spPr>
          <a:xfrm>
            <a:off x="5063949" y="3070500"/>
            <a:ext cx="2258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2" name="Google Shape;152;p21"/>
          <p:cNvSpPr txBox="1"/>
          <p:nvPr>
            <p:ph idx="4" type="subTitle"/>
          </p:nvPr>
        </p:nvSpPr>
        <p:spPr>
          <a:xfrm>
            <a:off x="5063961" y="3609776"/>
            <a:ext cx="22584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 2">
  <p:cSld name="TITLE_AND_BODY_1_1_2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22"/>
          <p:cNvSpPr txBox="1"/>
          <p:nvPr>
            <p:ph idx="2" type="title"/>
          </p:nvPr>
        </p:nvSpPr>
        <p:spPr>
          <a:xfrm>
            <a:off x="882401" y="1722325"/>
            <a:ext cx="2258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" name="Google Shape;156;p22"/>
          <p:cNvSpPr txBox="1"/>
          <p:nvPr>
            <p:ph idx="1" type="subTitle"/>
          </p:nvPr>
        </p:nvSpPr>
        <p:spPr>
          <a:xfrm>
            <a:off x="882413" y="2261601"/>
            <a:ext cx="22584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2"/>
          <p:cNvSpPr txBox="1"/>
          <p:nvPr>
            <p:ph idx="3" type="title"/>
          </p:nvPr>
        </p:nvSpPr>
        <p:spPr>
          <a:xfrm>
            <a:off x="6003174" y="2787300"/>
            <a:ext cx="2258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8" name="Google Shape;158;p22"/>
          <p:cNvSpPr txBox="1"/>
          <p:nvPr>
            <p:ph idx="4" type="subTitle"/>
          </p:nvPr>
        </p:nvSpPr>
        <p:spPr>
          <a:xfrm>
            <a:off x="6003186" y="3326576"/>
            <a:ext cx="22584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idea 2">
  <p:cSld name="CUSTOM_4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608775" y="442550"/>
            <a:ext cx="4255500" cy="119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3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161" name="Google Shape;161;p23"/>
          <p:cNvGrpSpPr/>
          <p:nvPr/>
        </p:nvGrpSpPr>
        <p:grpSpPr>
          <a:xfrm>
            <a:off x="0" y="49"/>
            <a:ext cx="9144000" cy="5143453"/>
            <a:chOff x="0" y="49"/>
            <a:chExt cx="9144000" cy="5143453"/>
          </a:xfrm>
        </p:grpSpPr>
        <p:sp>
          <p:nvSpPr>
            <p:cNvPr id="162" name="Google Shape;162;p23"/>
            <p:cNvSpPr/>
            <p:nvPr/>
          </p:nvSpPr>
          <p:spPr>
            <a:xfrm>
              <a:off x="0" y="4552875"/>
              <a:ext cx="2346733" cy="590627"/>
            </a:xfrm>
            <a:custGeom>
              <a:rect b="b" l="l" r="r" t="t"/>
              <a:pathLst>
                <a:path extrusionOk="0" h="44542" w="79916">
                  <a:moveTo>
                    <a:pt x="1" y="703"/>
                  </a:moveTo>
                  <a:cubicBezTo>
                    <a:pt x="1" y="703"/>
                    <a:pt x="11717" y="1"/>
                    <a:pt x="24218" y="11585"/>
                  </a:cubicBezTo>
                  <a:cubicBezTo>
                    <a:pt x="36732" y="23158"/>
                    <a:pt x="42018" y="26611"/>
                    <a:pt x="54508" y="28933"/>
                  </a:cubicBezTo>
                  <a:cubicBezTo>
                    <a:pt x="66997" y="31242"/>
                    <a:pt x="78201" y="40041"/>
                    <a:pt x="79916" y="44542"/>
                  </a:cubicBezTo>
                  <a:lnTo>
                    <a:pt x="1" y="445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 rot="10800000">
              <a:off x="6797267" y="49"/>
              <a:ext cx="2346733" cy="747526"/>
            </a:xfrm>
            <a:custGeom>
              <a:rect b="b" l="l" r="r" t="t"/>
              <a:pathLst>
                <a:path extrusionOk="0" h="44542" w="79916">
                  <a:moveTo>
                    <a:pt x="1" y="703"/>
                  </a:moveTo>
                  <a:cubicBezTo>
                    <a:pt x="1" y="703"/>
                    <a:pt x="11717" y="1"/>
                    <a:pt x="24218" y="11585"/>
                  </a:cubicBezTo>
                  <a:cubicBezTo>
                    <a:pt x="36732" y="23158"/>
                    <a:pt x="42018" y="26611"/>
                    <a:pt x="54508" y="28933"/>
                  </a:cubicBezTo>
                  <a:cubicBezTo>
                    <a:pt x="66997" y="31242"/>
                    <a:pt x="78201" y="40041"/>
                    <a:pt x="79916" y="44542"/>
                  </a:cubicBezTo>
                  <a:lnTo>
                    <a:pt x="1" y="4454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TITLE_AND_BODY_2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6" name="Google Shape;166;p24"/>
          <p:cNvSpPr txBox="1"/>
          <p:nvPr>
            <p:ph idx="1" type="body"/>
          </p:nvPr>
        </p:nvSpPr>
        <p:spPr>
          <a:xfrm>
            <a:off x="5113725" y="2284275"/>
            <a:ext cx="2829300" cy="18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67" name="Google Shape;167;p24"/>
          <p:cNvSpPr/>
          <p:nvPr/>
        </p:nvSpPr>
        <p:spPr>
          <a:xfrm rot="10800000">
            <a:off x="-114943" y="3072323"/>
            <a:ext cx="9274243" cy="2071177"/>
          </a:xfrm>
          <a:custGeom>
            <a:rect b="b" l="l" r="r" t="t"/>
            <a:pathLst>
              <a:path extrusionOk="0" h="89035" w="285603">
                <a:moveTo>
                  <a:pt x="0" y="0"/>
                </a:moveTo>
                <a:lnTo>
                  <a:pt x="0" y="20210"/>
                </a:lnTo>
                <a:cubicBezTo>
                  <a:pt x="2946" y="19770"/>
                  <a:pt x="5881" y="19552"/>
                  <a:pt x="8796" y="19552"/>
                </a:cubicBezTo>
                <a:cubicBezTo>
                  <a:pt x="17445" y="19552"/>
                  <a:pt x="25917" y="21474"/>
                  <a:pt x="33981" y="25229"/>
                </a:cubicBezTo>
                <a:cubicBezTo>
                  <a:pt x="67282" y="40733"/>
                  <a:pt x="93319" y="84631"/>
                  <a:pt x="130925" y="88727"/>
                </a:cubicBezTo>
                <a:cubicBezTo>
                  <a:pt x="132783" y="88929"/>
                  <a:pt x="134668" y="89035"/>
                  <a:pt x="136584" y="89035"/>
                </a:cubicBezTo>
                <a:cubicBezTo>
                  <a:pt x="142678" y="89035"/>
                  <a:pt x="149080" y="87969"/>
                  <a:pt x="155863" y="85573"/>
                </a:cubicBezTo>
                <a:cubicBezTo>
                  <a:pt x="187886" y="74267"/>
                  <a:pt x="210402" y="49453"/>
                  <a:pt x="246426" y="47790"/>
                </a:cubicBezTo>
                <a:cubicBezTo>
                  <a:pt x="247649" y="47733"/>
                  <a:pt x="248870" y="47705"/>
                  <a:pt x="250091" y="47705"/>
                </a:cubicBezTo>
                <a:cubicBezTo>
                  <a:pt x="262448" y="47705"/>
                  <a:pt x="274635" y="50597"/>
                  <a:pt x="285603" y="56271"/>
                </a:cubicBezTo>
                <a:lnTo>
                  <a:pt x="28560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TITLE_AND_BODY_2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/>
          <p:nvPr/>
        </p:nvSpPr>
        <p:spPr>
          <a:xfrm rot="10800000">
            <a:off x="5707412" y="-42"/>
            <a:ext cx="3436588" cy="1915417"/>
          </a:xfrm>
          <a:custGeom>
            <a:rect b="b" l="l" r="r" t="t"/>
            <a:pathLst>
              <a:path extrusionOk="0" h="44542" w="79916">
                <a:moveTo>
                  <a:pt x="1" y="703"/>
                </a:moveTo>
                <a:cubicBezTo>
                  <a:pt x="1" y="703"/>
                  <a:pt x="11717" y="1"/>
                  <a:pt x="24218" y="11585"/>
                </a:cubicBezTo>
                <a:cubicBezTo>
                  <a:pt x="36732" y="23158"/>
                  <a:pt x="42018" y="26611"/>
                  <a:pt x="54508" y="28933"/>
                </a:cubicBezTo>
                <a:cubicBezTo>
                  <a:pt x="66997" y="31242"/>
                  <a:pt x="78201" y="40041"/>
                  <a:pt x="79916" y="44542"/>
                </a:cubicBezTo>
                <a:lnTo>
                  <a:pt x="1" y="445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/>
          <p:nvPr/>
        </p:nvSpPr>
        <p:spPr>
          <a:xfrm>
            <a:off x="3" y="3727975"/>
            <a:ext cx="2539730" cy="1415545"/>
          </a:xfrm>
          <a:custGeom>
            <a:rect b="b" l="l" r="r" t="t"/>
            <a:pathLst>
              <a:path extrusionOk="0" h="44542" w="79916">
                <a:moveTo>
                  <a:pt x="1" y="703"/>
                </a:moveTo>
                <a:cubicBezTo>
                  <a:pt x="1" y="703"/>
                  <a:pt x="11717" y="1"/>
                  <a:pt x="24218" y="11585"/>
                </a:cubicBezTo>
                <a:cubicBezTo>
                  <a:pt x="36732" y="23158"/>
                  <a:pt x="42018" y="26611"/>
                  <a:pt x="54508" y="28933"/>
                </a:cubicBezTo>
                <a:cubicBezTo>
                  <a:pt x="66997" y="31242"/>
                  <a:pt x="78201" y="40041"/>
                  <a:pt x="79916" y="44542"/>
                </a:cubicBezTo>
                <a:lnTo>
                  <a:pt x="1" y="445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5"/>
          <p:cNvSpPr txBox="1"/>
          <p:nvPr>
            <p:ph type="title"/>
          </p:nvPr>
        </p:nvSpPr>
        <p:spPr>
          <a:xfrm>
            <a:off x="1022563" y="1452763"/>
            <a:ext cx="421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5"/>
          <p:cNvSpPr txBox="1"/>
          <p:nvPr>
            <p:ph idx="1" type="body"/>
          </p:nvPr>
        </p:nvSpPr>
        <p:spPr>
          <a:xfrm>
            <a:off x="1022563" y="2359438"/>
            <a:ext cx="2829300" cy="18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AND_BODY_1_2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26"/>
          <p:cNvSpPr txBox="1"/>
          <p:nvPr>
            <p:ph idx="2" type="title"/>
          </p:nvPr>
        </p:nvSpPr>
        <p:spPr>
          <a:xfrm>
            <a:off x="673303" y="239082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6" name="Google Shape;176;p26"/>
          <p:cNvSpPr txBox="1"/>
          <p:nvPr>
            <p:ph idx="1" type="subTitle"/>
          </p:nvPr>
        </p:nvSpPr>
        <p:spPr>
          <a:xfrm>
            <a:off x="673313" y="2930102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6"/>
          <p:cNvSpPr txBox="1"/>
          <p:nvPr>
            <p:ph idx="3" type="title"/>
          </p:nvPr>
        </p:nvSpPr>
        <p:spPr>
          <a:xfrm>
            <a:off x="2667828" y="239082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8" name="Google Shape;178;p26"/>
          <p:cNvSpPr txBox="1"/>
          <p:nvPr>
            <p:ph idx="4" type="subTitle"/>
          </p:nvPr>
        </p:nvSpPr>
        <p:spPr>
          <a:xfrm>
            <a:off x="2667838" y="2930102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6"/>
          <p:cNvSpPr txBox="1"/>
          <p:nvPr>
            <p:ph idx="5" type="title"/>
          </p:nvPr>
        </p:nvSpPr>
        <p:spPr>
          <a:xfrm>
            <a:off x="4662353" y="239082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0" name="Google Shape;180;p26"/>
          <p:cNvSpPr txBox="1"/>
          <p:nvPr>
            <p:ph idx="6" type="subTitle"/>
          </p:nvPr>
        </p:nvSpPr>
        <p:spPr>
          <a:xfrm>
            <a:off x="4662363" y="2930102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6"/>
          <p:cNvSpPr txBox="1"/>
          <p:nvPr>
            <p:ph idx="7" type="title"/>
          </p:nvPr>
        </p:nvSpPr>
        <p:spPr>
          <a:xfrm>
            <a:off x="6656878" y="239082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2" name="Google Shape;182;p26"/>
          <p:cNvSpPr txBox="1"/>
          <p:nvPr>
            <p:ph idx="8" type="subTitle"/>
          </p:nvPr>
        </p:nvSpPr>
        <p:spPr>
          <a:xfrm>
            <a:off x="6656888" y="2930102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6"/>
          <p:cNvSpPr/>
          <p:nvPr/>
        </p:nvSpPr>
        <p:spPr>
          <a:xfrm rot="8513799">
            <a:off x="1110743" y="2060180"/>
            <a:ext cx="8479000" cy="6851786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AND_BODY_1_2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/>
          <p:nvPr/>
        </p:nvSpPr>
        <p:spPr>
          <a:xfrm>
            <a:off x="-10" y="3969125"/>
            <a:ext cx="2106985" cy="1174350"/>
          </a:xfrm>
          <a:custGeom>
            <a:rect b="b" l="l" r="r" t="t"/>
            <a:pathLst>
              <a:path extrusionOk="0" h="44542" w="79916">
                <a:moveTo>
                  <a:pt x="1" y="703"/>
                </a:moveTo>
                <a:cubicBezTo>
                  <a:pt x="1" y="703"/>
                  <a:pt x="11717" y="1"/>
                  <a:pt x="24218" y="11585"/>
                </a:cubicBezTo>
                <a:cubicBezTo>
                  <a:pt x="36732" y="23158"/>
                  <a:pt x="42018" y="26611"/>
                  <a:pt x="54508" y="28933"/>
                </a:cubicBezTo>
                <a:cubicBezTo>
                  <a:pt x="66997" y="31242"/>
                  <a:pt x="78201" y="40041"/>
                  <a:pt x="79916" y="44542"/>
                </a:cubicBezTo>
                <a:lnTo>
                  <a:pt x="1" y="445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7"/>
          <p:cNvSpPr/>
          <p:nvPr/>
        </p:nvSpPr>
        <p:spPr>
          <a:xfrm rot="10800000">
            <a:off x="7037015" y="0"/>
            <a:ext cx="2106985" cy="1174350"/>
          </a:xfrm>
          <a:custGeom>
            <a:rect b="b" l="l" r="r" t="t"/>
            <a:pathLst>
              <a:path extrusionOk="0" h="44542" w="79916">
                <a:moveTo>
                  <a:pt x="1" y="703"/>
                </a:moveTo>
                <a:cubicBezTo>
                  <a:pt x="1" y="703"/>
                  <a:pt x="11717" y="1"/>
                  <a:pt x="24218" y="11585"/>
                </a:cubicBezTo>
                <a:cubicBezTo>
                  <a:pt x="36732" y="23158"/>
                  <a:pt x="42018" y="26611"/>
                  <a:pt x="54508" y="28933"/>
                </a:cubicBezTo>
                <a:cubicBezTo>
                  <a:pt x="66997" y="31242"/>
                  <a:pt x="78201" y="40041"/>
                  <a:pt x="79916" y="44542"/>
                </a:cubicBezTo>
                <a:lnTo>
                  <a:pt x="1" y="445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7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8" name="Google Shape;188;p27"/>
          <p:cNvSpPr txBox="1"/>
          <p:nvPr>
            <p:ph idx="2" type="title"/>
          </p:nvPr>
        </p:nvSpPr>
        <p:spPr>
          <a:xfrm>
            <a:off x="1975363" y="1455550"/>
            <a:ext cx="1813800" cy="4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9" name="Google Shape;189;p27"/>
          <p:cNvSpPr txBox="1"/>
          <p:nvPr>
            <p:ph idx="1" type="subTitle"/>
          </p:nvPr>
        </p:nvSpPr>
        <p:spPr>
          <a:xfrm>
            <a:off x="1975385" y="1832425"/>
            <a:ext cx="2068500" cy="6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27"/>
          <p:cNvSpPr txBox="1"/>
          <p:nvPr>
            <p:ph idx="3" type="title"/>
          </p:nvPr>
        </p:nvSpPr>
        <p:spPr>
          <a:xfrm>
            <a:off x="1975355" y="3050175"/>
            <a:ext cx="1813800" cy="4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1" name="Google Shape;191;p27"/>
          <p:cNvSpPr txBox="1"/>
          <p:nvPr>
            <p:ph idx="4" type="subTitle"/>
          </p:nvPr>
        </p:nvSpPr>
        <p:spPr>
          <a:xfrm>
            <a:off x="1975376" y="3427050"/>
            <a:ext cx="2068500" cy="6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7"/>
          <p:cNvSpPr txBox="1"/>
          <p:nvPr>
            <p:ph idx="5" type="title"/>
          </p:nvPr>
        </p:nvSpPr>
        <p:spPr>
          <a:xfrm>
            <a:off x="5659622" y="1455550"/>
            <a:ext cx="1813800" cy="4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3" name="Google Shape;193;p27"/>
          <p:cNvSpPr txBox="1"/>
          <p:nvPr>
            <p:ph idx="6" type="subTitle"/>
          </p:nvPr>
        </p:nvSpPr>
        <p:spPr>
          <a:xfrm>
            <a:off x="5659621" y="1832425"/>
            <a:ext cx="2068500" cy="6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7" type="title"/>
          </p:nvPr>
        </p:nvSpPr>
        <p:spPr>
          <a:xfrm>
            <a:off x="5659602" y="3050175"/>
            <a:ext cx="1813800" cy="4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5" name="Google Shape;195;p27"/>
          <p:cNvSpPr txBox="1"/>
          <p:nvPr>
            <p:ph idx="8" type="subTitle"/>
          </p:nvPr>
        </p:nvSpPr>
        <p:spPr>
          <a:xfrm>
            <a:off x="5659598" y="3427050"/>
            <a:ext cx="2068500" cy="6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ONLY_2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TITLE_ONLY_2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0" name="Google Shape;200;p29"/>
          <p:cNvSpPr/>
          <p:nvPr/>
        </p:nvSpPr>
        <p:spPr>
          <a:xfrm rot="8513799">
            <a:off x="1210618" y="2626605"/>
            <a:ext cx="8479000" cy="6851786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TITLE_ONLY_2_1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3" name="Google Shape;203;p30"/>
          <p:cNvSpPr/>
          <p:nvPr/>
        </p:nvSpPr>
        <p:spPr>
          <a:xfrm flipH="1" rot="-8513799">
            <a:off x="-545607" y="2639480"/>
            <a:ext cx="8479000" cy="6851786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 rot="10800000">
            <a:off x="0" y="3037822"/>
            <a:ext cx="9169998" cy="2105678"/>
          </a:xfrm>
          <a:custGeom>
            <a:rect b="b" l="l" r="r" t="t"/>
            <a:pathLst>
              <a:path extrusionOk="0" h="89035" w="285603">
                <a:moveTo>
                  <a:pt x="0" y="0"/>
                </a:moveTo>
                <a:lnTo>
                  <a:pt x="0" y="20210"/>
                </a:lnTo>
                <a:cubicBezTo>
                  <a:pt x="2946" y="19770"/>
                  <a:pt x="5881" y="19552"/>
                  <a:pt x="8796" y="19552"/>
                </a:cubicBezTo>
                <a:cubicBezTo>
                  <a:pt x="17445" y="19552"/>
                  <a:pt x="25917" y="21474"/>
                  <a:pt x="33981" y="25229"/>
                </a:cubicBezTo>
                <a:cubicBezTo>
                  <a:pt x="67282" y="40733"/>
                  <a:pt x="93319" y="84631"/>
                  <a:pt x="130925" y="88727"/>
                </a:cubicBezTo>
                <a:cubicBezTo>
                  <a:pt x="132783" y="88929"/>
                  <a:pt x="134668" y="89035"/>
                  <a:pt x="136584" y="89035"/>
                </a:cubicBezTo>
                <a:cubicBezTo>
                  <a:pt x="142678" y="89035"/>
                  <a:pt x="149080" y="87969"/>
                  <a:pt x="155863" y="85573"/>
                </a:cubicBezTo>
                <a:cubicBezTo>
                  <a:pt x="187886" y="74267"/>
                  <a:pt x="210402" y="49453"/>
                  <a:pt x="246426" y="47790"/>
                </a:cubicBezTo>
                <a:cubicBezTo>
                  <a:pt x="247649" y="47733"/>
                  <a:pt x="248870" y="47705"/>
                  <a:pt x="250091" y="47705"/>
                </a:cubicBezTo>
                <a:cubicBezTo>
                  <a:pt x="262448" y="47705"/>
                  <a:pt x="274635" y="50597"/>
                  <a:pt x="285603" y="56271"/>
                </a:cubicBezTo>
                <a:lnTo>
                  <a:pt x="2856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651125" y="1731725"/>
            <a:ext cx="3009900" cy="24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3">
  <p:cSld name="CUSTOM_5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idx="1" type="body"/>
          </p:nvPr>
        </p:nvSpPr>
        <p:spPr>
          <a:xfrm>
            <a:off x="1438137" y="1835250"/>
            <a:ext cx="2880000" cy="2262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6" name="Google Shape;206;p31"/>
          <p:cNvSpPr txBox="1"/>
          <p:nvPr>
            <p:ph idx="2" type="body"/>
          </p:nvPr>
        </p:nvSpPr>
        <p:spPr>
          <a:xfrm>
            <a:off x="4825852" y="1835250"/>
            <a:ext cx="2880000" cy="2262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7" name="Google Shape;207;p31"/>
          <p:cNvSpPr/>
          <p:nvPr/>
        </p:nvSpPr>
        <p:spPr>
          <a:xfrm rot="10800000">
            <a:off x="6417071" y="-40302"/>
            <a:ext cx="2726929" cy="1753978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1"/>
          <p:cNvSpPr/>
          <p:nvPr/>
        </p:nvSpPr>
        <p:spPr>
          <a:xfrm>
            <a:off x="-1" y="3825625"/>
            <a:ext cx="2043477" cy="1314235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1"/>
          <p:cNvSpPr txBox="1"/>
          <p:nvPr>
            <p:ph type="title"/>
          </p:nvPr>
        </p:nvSpPr>
        <p:spPr>
          <a:xfrm>
            <a:off x="1438137" y="1451550"/>
            <a:ext cx="2880000" cy="3837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0" name="Google Shape;210;p31"/>
          <p:cNvSpPr txBox="1"/>
          <p:nvPr>
            <p:ph idx="3" type="title"/>
          </p:nvPr>
        </p:nvSpPr>
        <p:spPr>
          <a:xfrm>
            <a:off x="4825853" y="1451550"/>
            <a:ext cx="2880000" cy="3837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1" name="Google Shape;211;p31"/>
          <p:cNvSpPr txBox="1"/>
          <p:nvPr>
            <p:ph idx="4"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7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/>
          <p:nvPr/>
        </p:nvSpPr>
        <p:spPr>
          <a:xfrm flipH="1" rot="-8513747">
            <a:off x="-613754" y="3576750"/>
            <a:ext cx="4308046" cy="3481284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2"/>
          <p:cNvSpPr/>
          <p:nvPr/>
        </p:nvSpPr>
        <p:spPr>
          <a:xfrm rot="8513798">
            <a:off x="2923041" y="2595589"/>
            <a:ext cx="6681096" cy="5398920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2"/>
          <p:cNvSpPr txBox="1"/>
          <p:nvPr>
            <p:ph type="title"/>
          </p:nvPr>
        </p:nvSpPr>
        <p:spPr>
          <a:xfrm>
            <a:off x="2247900" y="1696075"/>
            <a:ext cx="464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6" name="Google Shape;216;p32"/>
          <p:cNvSpPr txBox="1"/>
          <p:nvPr>
            <p:ph hasCustomPrompt="1" idx="2" type="title"/>
          </p:nvPr>
        </p:nvSpPr>
        <p:spPr>
          <a:xfrm>
            <a:off x="2950200" y="1136275"/>
            <a:ext cx="3243600" cy="7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17" name="Google Shape;217;p32"/>
          <p:cNvSpPr txBox="1"/>
          <p:nvPr>
            <p:ph idx="1" type="subTitle"/>
          </p:nvPr>
        </p:nvSpPr>
        <p:spPr>
          <a:xfrm>
            <a:off x="3122100" y="2462575"/>
            <a:ext cx="28998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TITLE_ONLY_2_1_1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0" name="Google Shape;220;p33"/>
          <p:cNvSpPr txBox="1"/>
          <p:nvPr>
            <p:ph hasCustomPrompt="1" idx="2" type="title"/>
          </p:nvPr>
        </p:nvSpPr>
        <p:spPr>
          <a:xfrm>
            <a:off x="1762800" y="1439500"/>
            <a:ext cx="56184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1" name="Google Shape;221;p33"/>
          <p:cNvSpPr/>
          <p:nvPr/>
        </p:nvSpPr>
        <p:spPr>
          <a:xfrm>
            <a:off x="5066142" y="4043797"/>
            <a:ext cx="4155214" cy="2191073"/>
          </a:xfrm>
          <a:custGeom>
            <a:rect b="b" l="l" r="r" t="t"/>
            <a:pathLst>
              <a:path extrusionOk="0" h="68455" w="129820">
                <a:moveTo>
                  <a:pt x="103822" y="1"/>
                </a:moveTo>
                <a:cubicBezTo>
                  <a:pt x="103035" y="1"/>
                  <a:pt x="102252" y="14"/>
                  <a:pt x="101474" y="40"/>
                </a:cubicBezTo>
                <a:cubicBezTo>
                  <a:pt x="85475" y="582"/>
                  <a:pt x="69129" y="5542"/>
                  <a:pt x="57479" y="16520"/>
                </a:cubicBezTo>
                <a:cubicBezTo>
                  <a:pt x="50203" y="23373"/>
                  <a:pt x="44727" y="32509"/>
                  <a:pt x="35783" y="36976"/>
                </a:cubicBezTo>
                <a:cubicBezTo>
                  <a:pt x="28919" y="40405"/>
                  <a:pt x="20876" y="40602"/>
                  <a:pt x="13740" y="43423"/>
                </a:cubicBezTo>
                <a:cubicBezTo>
                  <a:pt x="6605" y="46244"/>
                  <a:pt x="0" y="53719"/>
                  <a:pt x="2568" y="60948"/>
                </a:cubicBezTo>
                <a:cubicBezTo>
                  <a:pt x="4468" y="66297"/>
                  <a:pt x="10123" y="68455"/>
                  <a:pt x="16048" y="68455"/>
                </a:cubicBezTo>
                <a:cubicBezTo>
                  <a:pt x="18930" y="68455"/>
                  <a:pt x="21875" y="67944"/>
                  <a:pt x="24483" y="67042"/>
                </a:cubicBezTo>
                <a:cubicBezTo>
                  <a:pt x="37083" y="62687"/>
                  <a:pt x="47154" y="53198"/>
                  <a:pt x="58747" y="46619"/>
                </a:cubicBezTo>
                <a:cubicBezTo>
                  <a:pt x="69009" y="40799"/>
                  <a:pt x="80817" y="37311"/>
                  <a:pt x="92547" y="37311"/>
                </a:cubicBezTo>
                <a:cubicBezTo>
                  <a:pt x="97419" y="37311"/>
                  <a:pt x="102278" y="37913"/>
                  <a:pt x="107006" y="39199"/>
                </a:cubicBezTo>
                <a:cubicBezTo>
                  <a:pt x="115659" y="41552"/>
                  <a:pt x="123709" y="46407"/>
                  <a:pt x="129819" y="52939"/>
                </a:cubicBezTo>
                <a:lnTo>
                  <a:pt x="129819" y="6409"/>
                </a:lnTo>
                <a:cubicBezTo>
                  <a:pt x="122400" y="1786"/>
                  <a:pt x="112880" y="1"/>
                  <a:pt x="1038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3"/>
          <p:cNvSpPr/>
          <p:nvPr/>
        </p:nvSpPr>
        <p:spPr>
          <a:xfrm rot="5400000">
            <a:off x="-2101258" y="2034797"/>
            <a:ext cx="4155214" cy="2191073"/>
          </a:xfrm>
          <a:custGeom>
            <a:rect b="b" l="l" r="r" t="t"/>
            <a:pathLst>
              <a:path extrusionOk="0" h="68455" w="129820">
                <a:moveTo>
                  <a:pt x="103822" y="1"/>
                </a:moveTo>
                <a:cubicBezTo>
                  <a:pt x="103035" y="1"/>
                  <a:pt x="102252" y="14"/>
                  <a:pt x="101474" y="40"/>
                </a:cubicBezTo>
                <a:cubicBezTo>
                  <a:pt x="85475" y="582"/>
                  <a:pt x="69129" y="5542"/>
                  <a:pt x="57479" y="16520"/>
                </a:cubicBezTo>
                <a:cubicBezTo>
                  <a:pt x="50203" y="23373"/>
                  <a:pt x="44727" y="32509"/>
                  <a:pt x="35783" y="36976"/>
                </a:cubicBezTo>
                <a:cubicBezTo>
                  <a:pt x="28919" y="40405"/>
                  <a:pt x="20876" y="40602"/>
                  <a:pt x="13740" y="43423"/>
                </a:cubicBezTo>
                <a:cubicBezTo>
                  <a:pt x="6605" y="46244"/>
                  <a:pt x="0" y="53719"/>
                  <a:pt x="2568" y="60948"/>
                </a:cubicBezTo>
                <a:cubicBezTo>
                  <a:pt x="4468" y="66297"/>
                  <a:pt x="10123" y="68455"/>
                  <a:pt x="16048" y="68455"/>
                </a:cubicBezTo>
                <a:cubicBezTo>
                  <a:pt x="18930" y="68455"/>
                  <a:pt x="21875" y="67944"/>
                  <a:pt x="24483" y="67042"/>
                </a:cubicBezTo>
                <a:cubicBezTo>
                  <a:pt x="37083" y="62687"/>
                  <a:pt x="47154" y="53198"/>
                  <a:pt x="58747" y="46619"/>
                </a:cubicBezTo>
                <a:cubicBezTo>
                  <a:pt x="69009" y="40799"/>
                  <a:pt x="80817" y="37311"/>
                  <a:pt x="92547" y="37311"/>
                </a:cubicBezTo>
                <a:cubicBezTo>
                  <a:pt x="97419" y="37311"/>
                  <a:pt x="102278" y="37913"/>
                  <a:pt x="107006" y="39199"/>
                </a:cubicBezTo>
                <a:cubicBezTo>
                  <a:pt x="115659" y="41552"/>
                  <a:pt x="123709" y="46407"/>
                  <a:pt x="129819" y="52939"/>
                </a:cubicBezTo>
                <a:lnTo>
                  <a:pt x="129819" y="6409"/>
                </a:lnTo>
                <a:cubicBezTo>
                  <a:pt x="122400" y="1786"/>
                  <a:pt x="112880" y="1"/>
                  <a:pt x="1038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3"/>
          <p:cNvSpPr txBox="1"/>
          <p:nvPr>
            <p:ph idx="1" type="subTitle"/>
          </p:nvPr>
        </p:nvSpPr>
        <p:spPr>
          <a:xfrm>
            <a:off x="2180700" y="2354700"/>
            <a:ext cx="4782600" cy="4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USTOM_9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6" name="Google Shape;226;p34"/>
          <p:cNvSpPr/>
          <p:nvPr/>
        </p:nvSpPr>
        <p:spPr>
          <a:xfrm rot="984206">
            <a:off x="3641932" y="3718376"/>
            <a:ext cx="5894560" cy="3108243"/>
          </a:xfrm>
          <a:custGeom>
            <a:rect b="b" l="l" r="r" t="t"/>
            <a:pathLst>
              <a:path extrusionOk="0" h="68455" w="129820">
                <a:moveTo>
                  <a:pt x="103822" y="1"/>
                </a:moveTo>
                <a:cubicBezTo>
                  <a:pt x="103035" y="1"/>
                  <a:pt x="102252" y="14"/>
                  <a:pt x="101474" y="40"/>
                </a:cubicBezTo>
                <a:cubicBezTo>
                  <a:pt x="85475" y="582"/>
                  <a:pt x="69129" y="5542"/>
                  <a:pt x="57479" y="16520"/>
                </a:cubicBezTo>
                <a:cubicBezTo>
                  <a:pt x="50203" y="23373"/>
                  <a:pt x="44727" y="32509"/>
                  <a:pt x="35783" y="36976"/>
                </a:cubicBezTo>
                <a:cubicBezTo>
                  <a:pt x="28919" y="40405"/>
                  <a:pt x="20876" y="40602"/>
                  <a:pt x="13740" y="43423"/>
                </a:cubicBezTo>
                <a:cubicBezTo>
                  <a:pt x="6605" y="46244"/>
                  <a:pt x="0" y="53719"/>
                  <a:pt x="2568" y="60948"/>
                </a:cubicBezTo>
                <a:cubicBezTo>
                  <a:pt x="4468" y="66297"/>
                  <a:pt x="10123" y="68455"/>
                  <a:pt x="16048" y="68455"/>
                </a:cubicBezTo>
                <a:cubicBezTo>
                  <a:pt x="18930" y="68455"/>
                  <a:pt x="21875" y="67944"/>
                  <a:pt x="24483" y="67042"/>
                </a:cubicBezTo>
                <a:cubicBezTo>
                  <a:pt x="37083" y="62687"/>
                  <a:pt x="47154" y="53198"/>
                  <a:pt x="58747" y="46619"/>
                </a:cubicBezTo>
                <a:cubicBezTo>
                  <a:pt x="69009" y="40799"/>
                  <a:pt x="80817" y="37311"/>
                  <a:pt x="92547" y="37311"/>
                </a:cubicBezTo>
                <a:cubicBezTo>
                  <a:pt x="97419" y="37311"/>
                  <a:pt x="102278" y="37913"/>
                  <a:pt x="107006" y="39199"/>
                </a:cubicBezTo>
                <a:cubicBezTo>
                  <a:pt x="115659" y="41552"/>
                  <a:pt x="123709" y="46407"/>
                  <a:pt x="129819" y="52939"/>
                </a:cubicBezTo>
                <a:lnTo>
                  <a:pt x="129819" y="6409"/>
                </a:lnTo>
                <a:cubicBezTo>
                  <a:pt x="122400" y="1786"/>
                  <a:pt x="112880" y="1"/>
                  <a:pt x="10382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4"/>
          <p:cNvSpPr/>
          <p:nvPr/>
        </p:nvSpPr>
        <p:spPr>
          <a:xfrm flipH="1" rot="10800000">
            <a:off x="0" y="-60"/>
            <a:ext cx="1626749" cy="1046335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2">
  <p:cSld name="CUSTOM_6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hasCustomPrompt="1" type="title"/>
          </p:nvPr>
        </p:nvSpPr>
        <p:spPr>
          <a:xfrm>
            <a:off x="311700" y="8775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311700" y="2771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1" name="Google Shape;231;p35"/>
          <p:cNvSpPr txBox="1"/>
          <p:nvPr>
            <p:ph idx="2"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3">
  <p:cSld name="CUSTOM_8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/>
          <p:nvPr/>
        </p:nvSpPr>
        <p:spPr>
          <a:xfrm rot="8513799">
            <a:off x="4028568" y="2157480"/>
            <a:ext cx="8479000" cy="6851786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6"/>
          <p:cNvSpPr/>
          <p:nvPr/>
        </p:nvSpPr>
        <p:spPr>
          <a:xfrm rot="10800000">
            <a:off x="6799450" y="-10943"/>
            <a:ext cx="2358121" cy="1314323"/>
          </a:xfrm>
          <a:custGeom>
            <a:rect b="b" l="l" r="r" t="t"/>
            <a:pathLst>
              <a:path extrusionOk="0" h="44542" w="79916">
                <a:moveTo>
                  <a:pt x="1" y="703"/>
                </a:moveTo>
                <a:cubicBezTo>
                  <a:pt x="1" y="703"/>
                  <a:pt x="11717" y="1"/>
                  <a:pt x="24218" y="11585"/>
                </a:cubicBezTo>
                <a:cubicBezTo>
                  <a:pt x="36732" y="23158"/>
                  <a:pt x="42018" y="26611"/>
                  <a:pt x="54508" y="28933"/>
                </a:cubicBezTo>
                <a:cubicBezTo>
                  <a:pt x="66997" y="31242"/>
                  <a:pt x="78201" y="40041"/>
                  <a:pt x="79916" y="44542"/>
                </a:cubicBezTo>
                <a:lnTo>
                  <a:pt x="1" y="445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6"/>
          <p:cNvSpPr txBox="1"/>
          <p:nvPr>
            <p:ph hasCustomPrompt="1" type="title"/>
          </p:nvPr>
        </p:nvSpPr>
        <p:spPr>
          <a:xfrm>
            <a:off x="3467575" y="1581500"/>
            <a:ext cx="4814100" cy="12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6" name="Google Shape;236;p36"/>
          <p:cNvSpPr txBox="1"/>
          <p:nvPr>
            <p:ph idx="1" type="subTitle"/>
          </p:nvPr>
        </p:nvSpPr>
        <p:spPr>
          <a:xfrm>
            <a:off x="3825649" y="2988725"/>
            <a:ext cx="4098000" cy="4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">
  <p:cSld name="TITLE_AND_BODY_1_3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7"/>
          <p:cNvSpPr/>
          <p:nvPr/>
        </p:nvSpPr>
        <p:spPr>
          <a:xfrm>
            <a:off x="0" y="4029950"/>
            <a:ext cx="1997900" cy="1113550"/>
          </a:xfrm>
          <a:custGeom>
            <a:rect b="b" l="l" r="r" t="t"/>
            <a:pathLst>
              <a:path extrusionOk="0" h="44542" w="79916">
                <a:moveTo>
                  <a:pt x="1" y="703"/>
                </a:moveTo>
                <a:cubicBezTo>
                  <a:pt x="1" y="703"/>
                  <a:pt x="11717" y="1"/>
                  <a:pt x="24218" y="11585"/>
                </a:cubicBezTo>
                <a:cubicBezTo>
                  <a:pt x="36732" y="23158"/>
                  <a:pt x="42018" y="26611"/>
                  <a:pt x="54508" y="28933"/>
                </a:cubicBezTo>
                <a:cubicBezTo>
                  <a:pt x="66997" y="31242"/>
                  <a:pt x="78201" y="40041"/>
                  <a:pt x="79916" y="44542"/>
                </a:cubicBezTo>
                <a:lnTo>
                  <a:pt x="1" y="445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7"/>
          <p:cNvSpPr/>
          <p:nvPr/>
        </p:nvSpPr>
        <p:spPr>
          <a:xfrm rot="10800000">
            <a:off x="7146100" y="0"/>
            <a:ext cx="1997900" cy="1113550"/>
          </a:xfrm>
          <a:custGeom>
            <a:rect b="b" l="l" r="r" t="t"/>
            <a:pathLst>
              <a:path extrusionOk="0" h="44542" w="79916">
                <a:moveTo>
                  <a:pt x="1" y="703"/>
                </a:moveTo>
                <a:cubicBezTo>
                  <a:pt x="1" y="703"/>
                  <a:pt x="11717" y="1"/>
                  <a:pt x="24218" y="11585"/>
                </a:cubicBezTo>
                <a:cubicBezTo>
                  <a:pt x="36732" y="23158"/>
                  <a:pt x="42018" y="26611"/>
                  <a:pt x="54508" y="28933"/>
                </a:cubicBezTo>
                <a:cubicBezTo>
                  <a:pt x="66997" y="31242"/>
                  <a:pt x="78201" y="40041"/>
                  <a:pt x="79916" y="44542"/>
                </a:cubicBezTo>
                <a:lnTo>
                  <a:pt x="1" y="445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7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1" name="Google Shape;241;p37"/>
          <p:cNvSpPr txBox="1"/>
          <p:nvPr>
            <p:ph idx="2" type="title"/>
          </p:nvPr>
        </p:nvSpPr>
        <p:spPr>
          <a:xfrm>
            <a:off x="1060966" y="1690496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2" name="Google Shape;242;p37"/>
          <p:cNvSpPr txBox="1"/>
          <p:nvPr>
            <p:ph idx="1" type="subTitle"/>
          </p:nvPr>
        </p:nvSpPr>
        <p:spPr>
          <a:xfrm>
            <a:off x="1060975" y="2153571"/>
            <a:ext cx="18138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37"/>
          <p:cNvSpPr txBox="1"/>
          <p:nvPr>
            <p:ph idx="3" type="title"/>
          </p:nvPr>
        </p:nvSpPr>
        <p:spPr>
          <a:xfrm>
            <a:off x="3665091" y="1690496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4" name="Google Shape;244;p37"/>
          <p:cNvSpPr txBox="1"/>
          <p:nvPr>
            <p:ph idx="4" type="subTitle"/>
          </p:nvPr>
        </p:nvSpPr>
        <p:spPr>
          <a:xfrm>
            <a:off x="3665100" y="2153571"/>
            <a:ext cx="18138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37"/>
          <p:cNvSpPr txBox="1"/>
          <p:nvPr>
            <p:ph idx="5" type="title"/>
          </p:nvPr>
        </p:nvSpPr>
        <p:spPr>
          <a:xfrm>
            <a:off x="6269216" y="1690496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6" name="Google Shape;246;p37"/>
          <p:cNvSpPr txBox="1"/>
          <p:nvPr>
            <p:ph idx="6" type="subTitle"/>
          </p:nvPr>
        </p:nvSpPr>
        <p:spPr>
          <a:xfrm>
            <a:off x="6269225" y="2153571"/>
            <a:ext cx="18138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37"/>
          <p:cNvSpPr txBox="1"/>
          <p:nvPr>
            <p:ph idx="7" type="title"/>
          </p:nvPr>
        </p:nvSpPr>
        <p:spPr>
          <a:xfrm>
            <a:off x="1060966" y="340607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8" name="Google Shape;248;p37"/>
          <p:cNvSpPr txBox="1"/>
          <p:nvPr>
            <p:ph idx="8" type="subTitle"/>
          </p:nvPr>
        </p:nvSpPr>
        <p:spPr>
          <a:xfrm>
            <a:off x="1060975" y="3869151"/>
            <a:ext cx="18138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37"/>
          <p:cNvSpPr txBox="1"/>
          <p:nvPr>
            <p:ph idx="9" type="title"/>
          </p:nvPr>
        </p:nvSpPr>
        <p:spPr>
          <a:xfrm>
            <a:off x="3665091" y="340607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0" name="Google Shape;250;p37"/>
          <p:cNvSpPr txBox="1"/>
          <p:nvPr>
            <p:ph idx="13" type="subTitle"/>
          </p:nvPr>
        </p:nvSpPr>
        <p:spPr>
          <a:xfrm>
            <a:off x="3665100" y="3869151"/>
            <a:ext cx="18138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37"/>
          <p:cNvSpPr txBox="1"/>
          <p:nvPr>
            <p:ph idx="14" type="title"/>
          </p:nvPr>
        </p:nvSpPr>
        <p:spPr>
          <a:xfrm>
            <a:off x="6269216" y="340607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2" name="Google Shape;252;p37"/>
          <p:cNvSpPr txBox="1"/>
          <p:nvPr>
            <p:ph idx="15" type="subTitle"/>
          </p:nvPr>
        </p:nvSpPr>
        <p:spPr>
          <a:xfrm>
            <a:off x="6269225" y="3869151"/>
            <a:ext cx="18138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2">
  <p:cSld name="TITLE_AND_BODY_1_3_1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5" name="Google Shape;255;p38"/>
          <p:cNvSpPr txBox="1"/>
          <p:nvPr>
            <p:ph idx="2" type="title"/>
          </p:nvPr>
        </p:nvSpPr>
        <p:spPr>
          <a:xfrm>
            <a:off x="1060966" y="147702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6" name="Google Shape;256;p38"/>
          <p:cNvSpPr txBox="1"/>
          <p:nvPr>
            <p:ph idx="1" type="subTitle"/>
          </p:nvPr>
        </p:nvSpPr>
        <p:spPr>
          <a:xfrm>
            <a:off x="1060975" y="2016302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38"/>
          <p:cNvSpPr txBox="1"/>
          <p:nvPr>
            <p:ph idx="3" type="title"/>
          </p:nvPr>
        </p:nvSpPr>
        <p:spPr>
          <a:xfrm>
            <a:off x="3665091" y="147702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8" name="Google Shape;258;p38"/>
          <p:cNvSpPr txBox="1"/>
          <p:nvPr>
            <p:ph idx="4" type="subTitle"/>
          </p:nvPr>
        </p:nvSpPr>
        <p:spPr>
          <a:xfrm>
            <a:off x="3665100" y="2016302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38"/>
          <p:cNvSpPr txBox="1"/>
          <p:nvPr>
            <p:ph idx="5" type="title"/>
          </p:nvPr>
        </p:nvSpPr>
        <p:spPr>
          <a:xfrm>
            <a:off x="6269216" y="147702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0" name="Google Shape;260;p38"/>
          <p:cNvSpPr/>
          <p:nvPr/>
        </p:nvSpPr>
        <p:spPr>
          <a:xfrm rot="10800000">
            <a:off x="5162896" y="-10092"/>
            <a:ext cx="3981108" cy="2560674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8"/>
          <p:cNvSpPr/>
          <p:nvPr/>
        </p:nvSpPr>
        <p:spPr>
          <a:xfrm flipH="1" rot="-8513799">
            <a:off x="-545607" y="2639480"/>
            <a:ext cx="8479000" cy="6851786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8"/>
          <p:cNvSpPr txBox="1"/>
          <p:nvPr>
            <p:ph idx="6" type="subTitle"/>
          </p:nvPr>
        </p:nvSpPr>
        <p:spPr>
          <a:xfrm>
            <a:off x="6269225" y="2016302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38"/>
          <p:cNvSpPr txBox="1"/>
          <p:nvPr>
            <p:ph idx="7" type="title"/>
          </p:nvPr>
        </p:nvSpPr>
        <p:spPr>
          <a:xfrm>
            <a:off x="1060966" y="310127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4" name="Google Shape;264;p38"/>
          <p:cNvSpPr txBox="1"/>
          <p:nvPr>
            <p:ph idx="8" type="subTitle"/>
          </p:nvPr>
        </p:nvSpPr>
        <p:spPr>
          <a:xfrm>
            <a:off x="1060975" y="3640552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38"/>
          <p:cNvSpPr txBox="1"/>
          <p:nvPr>
            <p:ph idx="9" type="title"/>
          </p:nvPr>
        </p:nvSpPr>
        <p:spPr>
          <a:xfrm>
            <a:off x="3665091" y="310127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6" name="Google Shape;266;p38"/>
          <p:cNvSpPr txBox="1"/>
          <p:nvPr>
            <p:ph idx="13" type="subTitle"/>
          </p:nvPr>
        </p:nvSpPr>
        <p:spPr>
          <a:xfrm>
            <a:off x="3665100" y="3640552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38"/>
          <p:cNvSpPr txBox="1"/>
          <p:nvPr>
            <p:ph idx="14" type="title"/>
          </p:nvPr>
        </p:nvSpPr>
        <p:spPr>
          <a:xfrm>
            <a:off x="6269216" y="3101275"/>
            <a:ext cx="1813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8" name="Google Shape;268;p38"/>
          <p:cNvSpPr txBox="1"/>
          <p:nvPr>
            <p:ph idx="15" type="subTitle"/>
          </p:nvPr>
        </p:nvSpPr>
        <p:spPr>
          <a:xfrm>
            <a:off x="6269225" y="3640552"/>
            <a:ext cx="1813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ical app">
  <p:cSld name="CUSTOM_10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9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1" name="Google Shape;271;p39"/>
          <p:cNvSpPr txBox="1"/>
          <p:nvPr>
            <p:ph idx="1" type="subTitle"/>
          </p:nvPr>
        </p:nvSpPr>
        <p:spPr>
          <a:xfrm>
            <a:off x="1202425" y="2125575"/>
            <a:ext cx="2258400" cy="114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39"/>
          <p:cNvSpPr/>
          <p:nvPr/>
        </p:nvSpPr>
        <p:spPr>
          <a:xfrm flipH="1" rot="-8513747">
            <a:off x="-613754" y="3721250"/>
            <a:ext cx="4308046" cy="3481284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9"/>
          <p:cNvSpPr/>
          <p:nvPr/>
        </p:nvSpPr>
        <p:spPr>
          <a:xfrm rot="8513798">
            <a:off x="2923041" y="2740089"/>
            <a:ext cx="6681096" cy="5398920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 1">
  <p:cSld name="TITLE_AND_BODY_1_1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0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6" name="Google Shape;276;p40"/>
          <p:cNvSpPr txBox="1"/>
          <p:nvPr>
            <p:ph idx="2" type="title"/>
          </p:nvPr>
        </p:nvSpPr>
        <p:spPr>
          <a:xfrm>
            <a:off x="1669239" y="3505350"/>
            <a:ext cx="2258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7" name="Google Shape;277;p40"/>
          <p:cNvSpPr txBox="1"/>
          <p:nvPr>
            <p:ph idx="1" type="subTitle"/>
          </p:nvPr>
        </p:nvSpPr>
        <p:spPr>
          <a:xfrm>
            <a:off x="1669250" y="4044625"/>
            <a:ext cx="2258400" cy="8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40"/>
          <p:cNvSpPr txBox="1"/>
          <p:nvPr>
            <p:ph idx="3" type="title"/>
          </p:nvPr>
        </p:nvSpPr>
        <p:spPr>
          <a:xfrm>
            <a:off x="5216349" y="3505350"/>
            <a:ext cx="2258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9" name="Google Shape;279;p40"/>
          <p:cNvSpPr txBox="1"/>
          <p:nvPr>
            <p:ph idx="4" type="subTitle"/>
          </p:nvPr>
        </p:nvSpPr>
        <p:spPr>
          <a:xfrm>
            <a:off x="5216354" y="4044625"/>
            <a:ext cx="2258400" cy="8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40"/>
          <p:cNvSpPr/>
          <p:nvPr/>
        </p:nvSpPr>
        <p:spPr>
          <a:xfrm rot="10800000">
            <a:off x="5" y="1557952"/>
            <a:ext cx="4155214" cy="2191073"/>
          </a:xfrm>
          <a:custGeom>
            <a:rect b="b" l="l" r="r" t="t"/>
            <a:pathLst>
              <a:path extrusionOk="0" h="68455" w="129820">
                <a:moveTo>
                  <a:pt x="103822" y="1"/>
                </a:moveTo>
                <a:cubicBezTo>
                  <a:pt x="103035" y="1"/>
                  <a:pt x="102252" y="14"/>
                  <a:pt x="101474" y="40"/>
                </a:cubicBezTo>
                <a:cubicBezTo>
                  <a:pt x="85475" y="582"/>
                  <a:pt x="69129" y="5542"/>
                  <a:pt x="57479" y="16520"/>
                </a:cubicBezTo>
                <a:cubicBezTo>
                  <a:pt x="50203" y="23373"/>
                  <a:pt x="44727" y="32509"/>
                  <a:pt x="35783" y="36976"/>
                </a:cubicBezTo>
                <a:cubicBezTo>
                  <a:pt x="28919" y="40405"/>
                  <a:pt x="20876" y="40602"/>
                  <a:pt x="13740" y="43423"/>
                </a:cubicBezTo>
                <a:cubicBezTo>
                  <a:pt x="6605" y="46244"/>
                  <a:pt x="0" y="53719"/>
                  <a:pt x="2568" y="60948"/>
                </a:cubicBezTo>
                <a:cubicBezTo>
                  <a:pt x="4468" y="66297"/>
                  <a:pt x="10123" y="68455"/>
                  <a:pt x="16048" y="68455"/>
                </a:cubicBezTo>
                <a:cubicBezTo>
                  <a:pt x="18930" y="68455"/>
                  <a:pt x="21875" y="67944"/>
                  <a:pt x="24483" y="67042"/>
                </a:cubicBezTo>
                <a:cubicBezTo>
                  <a:pt x="37083" y="62687"/>
                  <a:pt x="47154" y="53198"/>
                  <a:pt x="58747" y="46619"/>
                </a:cubicBezTo>
                <a:cubicBezTo>
                  <a:pt x="69009" y="40799"/>
                  <a:pt x="80817" y="37311"/>
                  <a:pt x="92547" y="37311"/>
                </a:cubicBezTo>
                <a:cubicBezTo>
                  <a:pt x="97419" y="37311"/>
                  <a:pt x="102278" y="37913"/>
                  <a:pt x="107006" y="39199"/>
                </a:cubicBezTo>
                <a:cubicBezTo>
                  <a:pt x="115659" y="41552"/>
                  <a:pt x="123709" y="46407"/>
                  <a:pt x="129819" y="52939"/>
                </a:cubicBezTo>
                <a:lnTo>
                  <a:pt x="129819" y="6409"/>
                </a:lnTo>
                <a:cubicBezTo>
                  <a:pt x="122400" y="1786"/>
                  <a:pt x="112880" y="1"/>
                  <a:pt x="1038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0"/>
          <p:cNvSpPr/>
          <p:nvPr/>
        </p:nvSpPr>
        <p:spPr>
          <a:xfrm rot="10800000">
            <a:off x="6140523" y="1557948"/>
            <a:ext cx="4439150" cy="3587228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idx="1" type="body"/>
          </p:nvPr>
        </p:nvSpPr>
        <p:spPr>
          <a:xfrm>
            <a:off x="1349925" y="2216250"/>
            <a:ext cx="2840400" cy="22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953675" y="2216250"/>
            <a:ext cx="2840400" cy="22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5"/>
          <p:cNvSpPr/>
          <p:nvPr/>
        </p:nvSpPr>
        <p:spPr>
          <a:xfrm rot="10800000">
            <a:off x="5424734" y="-40297"/>
            <a:ext cx="3719266" cy="2392256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5" y="4015779"/>
            <a:ext cx="1747906" cy="1124122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1349925" y="1643550"/>
            <a:ext cx="263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3" type="title"/>
          </p:nvPr>
        </p:nvSpPr>
        <p:spPr>
          <a:xfrm>
            <a:off x="4953675" y="1643550"/>
            <a:ext cx="2638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4"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 2">
  <p:cSld name="TITLE_AND_BODY_1_1_1_1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1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4" name="Google Shape;284;p41"/>
          <p:cNvSpPr txBox="1"/>
          <p:nvPr>
            <p:ph idx="2" type="title"/>
          </p:nvPr>
        </p:nvSpPr>
        <p:spPr>
          <a:xfrm>
            <a:off x="955789" y="3124350"/>
            <a:ext cx="2258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5" name="Google Shape;285;p41"/>
          <p:cNvSpPr txBox="1"/>
          <p:nvPr>
            <p:ph idx="1" type="subTitle"/>
          </p:nvPr>
        </p:nvSpPr>
        <p:spPr>
          <a:xfrm>
            <a:off x="955800" y="3663625"/>
            <a:ext cx="2258400" cy="8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3" type="title"/>
          </p:nvPr>
        </p:nvSpPr>
        <p:spPr>
          <a:xfrm>
            <a:off x="3442799" y="3124350"/>
            <a:ext cx="2258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7" name="Google Shape;287;p41"/>
          <p:cNvSpPr txBox="1"/>
          <p:nvPr>
            <p:ph idx="4" type="subTitle"/>
          </p:nvPr>
        </p:nvSpPr>
        <p:spPr>
          <a:xfrm>
            <a:off x="3442804" y="3663625"/>
            <a:ext cx="2258400" cy="8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5" type="title"/>
          </p:nvPr>
        </p:nvSpPr>
        <p:spPr>
          <a:xfrm>
            <a:off x="5929799" y="3124350"/>
            <a:ext cx="2258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9" name="Google Shape;289;p41"/>
          <p:cNvSpPr txBox="1"/>
          <p:nvPr>
            <p:ph idx="6" type="subTitle"/>
          </p:nvPr>
        </p:nvSpPr>
        <p:spPr>
          <a:xfrm>
            <a:off x="5929804" y="3663625"/>
            <a:ext cx="2258400" cy="8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41"/>
          <p:cNvSpPr/>
          <p:nvPr/>
        </p:nvSpPr>
        <p:spPr>
          <a:xfrm rot="8513799">
            <a:off x="4028568" y="2887305"/>
            <a:ext cx="8479000" cy="6851786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1"/>
          <p:cNvSpPr/>
          <p:nvPr/>
        </p:nvSpPr>
        <p:spPr>
          <a:xfrm flipH="1" rot="10800000">
            <a:off x="0" y="-57"/>
            <a:ext cx="1556364" cy="867455"/>
          </a:xfrm>
          <a:custGeom>
            <a:rect b="b" l="l" r="r" t="t"/>
            <a:pathLst>
              <a:path extrusionOk="0" h="44542" w="79916">
                <a:moveTo>
                  <a:pt x="1" y="703"/>
                </a:moveTo>
                <a:cubicBezTo>
                  <a:pt x="1" y="703"/>
                  <a:pt x="11717" y="1"/>
                  <a:pt x="24218" y="11585"/>
                </a:cubicBezTo>
                <a:cubicBezTo>
                  <a:pt x="36732" y="23158"/>
                  <a:pt x="42018" y="26611"/>
                  <a:pt x="54508" y="28933"/>
                </a:cubicBezTo>
                <a:cubicBezTo>
                  <a:pt x="66997" y="31242"/>
                  <a:pt x="78201" y="40041"/>
                  <a:pt x="79916" y="44542"/>
                </a:cubicBezTo>
                <a:lnTo>
                  <a:pt x="1" y="445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TITLE_ONLY_2_1_1_1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/>
          <p:nvPr/>
        </p:nvSpPr>
        <p:spPr>
          <a:xfrm>
            <a:off x="311713" y="-866412"/>
            <a:ext cx="8832273" cy="2753407"/>
          </a:xfrm>
          <a:custGeom>
            <a:rect b="b" l="l" r="r" t="t"/>
            <a:pathLst>
              <a:path extrusionOk="0" h="89035" w="285603">
                <a:moveTo>
                  <a:pt x="0" y="0"/>
                </a:moveTo>
                <a:lnTo>
                  <a:pt x="0" y="20210"/>
                </a:lnTo>
                <a:cubicBezTo>
                  <a:pt x="2946" y="19770"/>
                  <a:pt x="5881" y="19552"/>
                  <a:pt x="8796" y="19552"/>
                </a:cubicBezTo>
                <a:cubicBezTo>
                  <a:pt x="17445" y="19552"/>
                  <a:pt x="25917" y="21474"/>
                  <a:pt x="33981" y="25229"/>
                </a:cubicBezTo>
                <a:cubicBezTo>
                  <a:pt x="67282" y="40733"/>
                  <a:pt x="93319" y="84631"/>
                  <a:pt x="130925" y="88727"/>
                </a:cubicBezTo>
                <a:cubicBezTo>
                  <a:pt x="132783" y="88929"/>
                  <a:pt x="134668" y="89035"/>
                  <a:pt x="136584" y="89035"/>
                </a:cubicBezTo>
                <a:cubicBezTo>
                  <a:pt x="142678" y="89035"/>
                  <a:pt x="149080" y="87969"/>
                  <a:pt x="155863" y="85573"/>
                </a:cubicBezTo>
                <a:cubicBezTo>
                  <a:pt x="187886" y="74267"/>
                  <a:pt x="210402" y="49453"/>
                  <a:pt x="246426" y="47790"/>
                </a:cubicBezTo>
                <a:cubicBezTo>
                  <a:pt x="247649" y="47733"/>
                  <a:pt x="248870" y="47705"/>
                  <a:pt x="250091" y="47705"/>
                </a:cubicBezTo>
                <a:cubicBezTo>
                  <a:pt x="262448" y="47705"/>
                  <a:pt x="274635" y="50597"/>
                  <a:pt x="285603" y="56271"/>
                </a:cubicBezTo>
                <a:lnTo>
                  <a:pt x="28560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42"/>
          <p:cNvSpPr/>
          <p:nvPr/>
        </p:nvSpPr>
        <p:spPr>
          <a:xfrm>
            <a:off x="13" y="-866412"/>
            <a:ext cx="3520185" cy="2844623"/>
          </a:xfrm>
          <a:custGeom>
            <a:rect b="b" l="l" r="r" t="t"/>
            <a:pathLst>
              <a:path extrusionOk="0" h="108212" w="133911">
                <a:moveTo>
                  <a:pt x="0" y="0"/>
                </a:moveTo>
                <a:lnTo>
                  <a:pt x="0" y="42204"/>
                </a:lnTo>
                <a:cubicBezTo>
                  <a:pt x="3818" y="43536"/>
                  <a:pt x="7871" y="44406"/>
                  <a:pt x="11781" y="45388"/>
                </a:cubicBezTo>
                <a:cubicBezTo>
                  <a:pt x="25636" y="48876"/>
                  <a:pt x="35951" y="55674"/>
                  <a:pt x="46055" y="65781"/>
                </a:cubicBezTo>
                <a:cubicBezTo>
                  <a:pt x="56040" y="75609"/>
                  <a:pt x="65279" y="86301"/>
                  <a:pt x="76481" y="94715"/>
                </a:cubicBezTo>
                <a:cubicBezTo>
                  <a:pt x="86775" y="102444"/>
                  <a:pt x="99184" y="108211"/>
                  <a:pt x="111961" y="108211"/>
                </a:cubicBezTo>
                <a:cubicBezTo>
                  <a:pt x="113086" y="108211"/>
                  <a:pt x="114215" y="108167"/>
                  <a:pt x="115345" y="108075"/>
                </a:cubicBezTo>
                <a:cubicBezTo>
                  <a:pt x="123384" y="107415"/>
                  <a:pt x="132405" y="102868"/>
                  <a:pt x="133282" y="94852"/>
                </a:cubicBezTo>
                <a:cubicBezTo>
                  <a:pt x="133911" y="89102"/>
                  <a:pt x="129964" y="83730"/>
                  <a:pt x="125199" y="80454"/>
                </a:cubicBezTo>
                <a:cubicBezTo>
                  <a:pt x="120432" y="77180"/>
                  <a:pt x="114814" y="75404"/>
                  <a:pt x="109700" y="72707"/>
                </a:cubicBezTo>
                <a:cubicBezTo>
                  <a:pt x="95166" y="65048"/>
                  <a:pt x="85158" y="49434"/>
                  <a:pt x="84273" y="33034"/>
                </a:cubicBezTo>
                <a:cubicBezTo>
                  <a:pt x="83908" y="26298"/>
                  <a:pt x="84951" y="19358"/>
                  <a:pt x="82926" y="12924"/>
                </a:cubicBezTo>
                <a:cubicBezTo>
                  <a:pt x="81214" y="7484"/>
                  <a:pt x="77652" y="3267"/>
                  <a:pt x="731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2"/>
          <p:cNvSpPr/>
          <p:nvPr/>
        </p:nvSpPr>
        <p:spPr>
          <a:xfrm>
            <a:off x="4988755" y="-212940"/>
            <a:ext cx="4155214" cy="2191073"/>
          </a:xfrm>
          <a:custGeom>
            <a:rect b="b" l="l" r="r" t="t"/>
            <a:pathLst>
              <a:path extrusionOk="0" h="68455" w="129820">
                <a:moveTo>
                  <a:pt x="103822" y="1"/>
                </a:moveTo>
                <a:cubicBezTo>
                  <a:pt x="103035" y="1"/>
                  <a:pt x="102252" y="14"/>
                  <a:pt x="101474" y="40"/>
                </a:cubicBezTo>
                <a:cubicBezTo>
                  <a:pt x="85475" y="582"/>
                  <a:pt x="69129" y="5542"/>
                  <a:pt x="57479" y="16520"/>
                </a:cubicBezTo>
                <a:cubicBezTo>
                  <a:pt x="50203" y="23373"/>
                  <a:pt x="44727" y="32509"/>
                  <a:pt x="35783" y="36976"/>
                </a:cubicBezTo>
                <a:cubicBezTo>
                  <a:pt x="28919" y="40405"/>
                  <a:pt x="20876" y="40602"/>
                  <a:pt x="13740" y="43423"/>
                </a:cubicBezTo>
                <a:cubicBezTo>
                  <a:pt x="6605" y="46244"/>
                  <a:pt x="0" y="53719"/>
                  <a:pt x="2568" y="60948"/>
                </a:cubicBezTo>
                <a:cubicBezTo>
                  <a:pt x="4468" y="66297"/>
                  <a:pt x="10123" y="68455"/>
                  <a:pt x="16048" y="68455"/>
                </a:cubicBezTo>
                <a:cubicBezTo>
                  <a:pt x="18930" y="68455"/>
                  <a:pt x="21875" y="67944"/>
                  <a:pt x="24483" y="67042"/>
                </a:cubicBezTo>
                <a:cubicBezTo>
                  <a:pt x="37083" y="62687"/>
                  <a:pt x="47154" y="53198"/>
                  <a:pt x="58747" y="46619"/>
                </a:cubicBezTo>
                <a:cubicBezTo>
                  <a:pt x="69009" y="40799"/>
                  <a:pt x="80817" y="37311"/>
                  <a:pt x="92547" y="37311"/>
                </a:cubicBezTo>
                <a:cubicBezTo>
                  <a:pt x="97419" y="37311"/>
                  <a:pt x="102278" y="37913"/>
                  <a:pt x="107006" y="39199"/>
                </a:cubicBezTo>
                <a:cubicBezTo>
                  <a:pt x="115659" y="41552"/>
                  <a:pt x="123709" y="46407"/>
                  <a:pt x="129819" y="52939"/>
                </a:cubicBezTo>
                <a:lnTo>
                  <a:pt x="129819" y="6409"/>
                </a:lnTo>
                <a:cubicBezTo>
                  <a:pt x="122400" y="1786"/>
                  <a:pt x="112880" y="1"/>
                  <a:pt x="10382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2"/>
          <p:cNvSpPr txBox="1"/>
          <p:nvPr>
            <p:ph type="title"/>
          </p:nvPr>
        </p:nvSpPr>
        <p:spPr>
          <a:xfrm>
            <a:off x="795000" y="552300"/>
            <a:ext cx="7554000" cy="10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7" name="Google Shape;297;p42"/>
          <p:cNvSpPr txBox="1"/>
          <p:nvPr>
            <p:ph idx="1" type="subTitle"/>
          </p:nvPr>
        </p:nvSpPr>
        <p:spPr>
          <a:xfrm>
            <a:off x="3181950" y="2003525"/>
            <a:ext cx="2780100" cy="11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42"/>
          <p:cNvSpPr txBox="1"/>
          <p:nvPr/>
        </p:nvSpPr>
        <p:spPr>
          <a:xfrm>
            <a:off x="3154800" y="3688275"/>
            <a:ext cx="28344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CREDITS: This presentation template was created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, including icons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, and infographics &amp; images by </a:t>
            </a:r>
            <a:r>
              <a:rPr b="1" lang="en" sz="1000">
                <a:solidFill>
                  <a:schemeClr val="dk2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. </a:t>
            </a:r>
            <a:endParaRPr sz="1000">
              <a:solidFill>
                <a:schemeClr val="dk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TITLE_AND_TWO_COLUMNS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/>
          <p:nvPr>
            <p:ph idx="1" type="body"/>
          </p:nvPr>
        </p:nvSpPr>
        <p:spPr>
          <a:xfrm>
            <a:off x="803525" y="1319325"/>
            <a:ext cx="3458100" cy="32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1" name="Google Shape;301;p43"/>
          <p:cNvSpPr txBox="1"/>
          <p:nvPr>
            <p:ph idx="2" type="body"/>
          </p:nvPr>
        </p:nvSpPr>
        <p:spPr>
          <a:xfrm>
            <a:off x="4712075" y="1319325"/>
            <a:ext cx="3458100" cy="32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2" name="Google Shape;302;p43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3" name="Google Shape;303;p43"/>
          <p:cNvSpPr/>
          <p:nvPr/>
        </p:nvSpPr>
        <p:spPr>
          <a:xfrm rot="-5400000">
            <a:off x="7049057" y="954914"/>
            <a:ext cx="4040323" cy="2130491"/>
          </a:xfrm>
          <a:custGeom>
            <a:rect b="b" l="l" r="r" t="t"/>
            <a:pathLst>
              <a:path extrusionOk="0" h="68455" w="129820">
                <a:moveTo>
                  <a:pt x="103822" y="1"/>
                </a:moveTo>
                <a:cubicBezTo>
                  <a:pt x="103035" y="1"/>
                  <a:pt x="102252" y="14"/>
                  <a:pt x="101474" y="40"/>
                </a:cubicBezTo>
                <a:cubicBezTo>
                  <a:pt x="85475" y="582"/>
                  <a:pt x="69129" y="5542"/>
                  <a:pt x="57479" y="16520"/>
                </a:cubicBezTo>
                <a:cubicBezTo>
                  <a:pt x="50203" y="23373"/>
                  <a:pt x="44727" y="32509"/>
                  <a:pt x="35783" y="36976"/>
                </a:cubicBezTo>
                <a:cubicBezTo>
                  <a:pt x="28919" y="40405"/>
                  <a:pt x="20876" y="40602"/>
                  <a:pt x="13740" y="43423"/>
                </a:cubicBezTo>
                <a:cubicBezTo>
                  <a:pt x="6605" y="46244"/>
                  <a:pt x="0" y="53719"/>
                  <a:pt x="2568" y="60948"/>
                </a:cubicBezTo>
                <a:cubicBezTo>
                  <a:pt x="4468" y="66297"/>
                  <a:pt x="10123" y="68455"/>
                  <a:pt x="16048" y="68455"/>
                </a:cubicBezTo>
                <a:cubicBezTo>
                  <a:pt x="18930" y="68455"/>
                  <a:pt x="21875" y="67944"/>
                  <a:pt x="24483" y="67042"/>
                </a:cubicBezTo>
                <a:cubicBezTo>
                  <a:pt x="37083" y="62687"/>
                  <a:pt x="47154" y="53198"/>
                  <a:pt x="58747" y="46619"/>
                </a:cubicBezTo>
                <a:cubicBezTo>
                  <a:pt x="69009" y="40799"/>
                  <a:pt x="80817" y="37311"/>
                  <a:pt x="92547" y="37311"/>
                </a:cubicBezTo>
                <a:cubicBezTo>
                  <a:pt x="97419" y="37311"/>
                  <a:pt x="102278" y="37913"/>
                  <a:pt x="107006" y="39199"/>
                </a:cubicBezTo>
                <a:cubicBezTo>
                  <a:pt x="115659" y="41552"/>
                  <a:pt x="123709" y="46407"/>
                  <a:pt x="129819" y="52939"/>
                </a:cubicBezTo>
                <a:lnTo>
                  <a:pt x="129819" y="6409"/>
                </a:lnTo>
                <a:cubicBezTo>
                  <a:pt x="122400" y="1786"/>
                  <a:pt x="112880" y="1"/>
                  <a:pt x="1038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 rot="10800000">
            <a:off x="5162896" y="-10092"/>
            <a:ext cx="3981108" cy="2560674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flipH="1">
            <a:off x="-445000" y="772300"/>
            <a:ext cx="10192147" cy="4554408"/>
          </a:xfrm>
          <a:custGeom>
            <a:rect b="b" l="l" r="r" t="t"/>
            <a:pathLst>
              <a:path extrusionOk="0" h="41015" w="91786">
                <a:moveTo>
                  <a:pt x="24366" y="0"/>
                </a:moveTo>
                <a:cubicBezTo>
                  <a:pt x="16671" y="0"/>
                  <a:pt x="8961" y="3263"/>
                  <a:pt x="4870" y="9866"/>
                </a:cubicBezTo>
                <a:cubicBezTo>
                  <a:pt x="1" y="17723"/>
                  <a:pt x="1109" y="37022"/>
                  <a:pt x="11280" y="40672"/>
                </a:cubicBezTo>
                <a:cubicBezTo>
                  <a:pt x="11997" y="40929"/>
                  <a:pt x="12907" y="41014"/>
                  <a:pt x="13886" y="41014"/>
                </a:cubicBezTo>
                <a:cubicBezTo>
                  <a:pt x="15844" y="41014"/>
                  <a:pt x="18078" y="40672"/>
                  <a:pt x="19591" y="40672"/>
                </a:cubicBezTo>
                <a:lnTo>
                  <a:pt x="91786" y="40672"/>
                </a:lnTo>
                <a:lnTo>
                  <a:pt x="91786" y="20159"/>
                </a:lnTo>
                <a:cubicBezTo>
                  <a:pt x="87766" y="16628"/>
                  <a:pt x="82600" y="14414"/>
                  <a:pt x="77263" y="14414"/>
                </a:cubicBezTo>
                <a:cubicBezTo>
                  <a:pt x="76878" y="14414"/>
                  <a:pt x="76492" y="14426"/>
                  <a:pt x="76106" y="14449"/>
                </a:cubicBezTo>
                <a:cubicBezTo>
                  <a:pt x="70359" y="14796"/>
                  <a:pt x="64629" y="17360"/>
                  <a:pt x="59023" y="17360"/>
                </a:cubicBezTo>
                <a:cubicBezTo>
                  <a:pt x="57613" y="17360"/>
                  <a:pt x="56211" y="17198"/>
                  <a:pt x="54819" y="16797"/>
                </a:cubicBezTo>
                <a:cubicBezTo>
                  <a:pt x="48369" y="14944"/>
                  <a:pt x="44410" y="8619"/>
                  <a:pt x="39033" y="4601"/>
                </a:cubicBezTo>
                <a:cubicBezTo>
                  <a:pt x="34939" y="1542"/>
                  <a:pt x="29657" y="0"/>
                  <a:pt x="2436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4802025" y="1989800"/>
            <a:ext cx="2808000" cy="16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733550" y="393825"/>
            <a:ext cx="737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1388100" y="437250"/>
            <a:ext cx="6367800" cy="15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3" name="Google Shape;43;p8"/>
          <p:cNvSpPr/>
          <p:nvPr/>
        </p:nvSpPr>
        <p:spPr>
          <a:xfrm>
            <a:off x="0" y="3424825"/>
            <a:ext cx="2672120" cy="1718725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8"/>
          <p:cNvSpPr/>
          <p:nvPr/>
        </p:nvSpPr>
        <p:spPr>
          <a:xfrm rot="-5400000">
            <a:off x="6948575" y="2948075"/>
            <a:ext cx="2672120" cy="1718725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651125" y="1408550"/>
            <a:ext cx="35778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651125" y="2643650"/>
            <a:ext cx="3379500" cy="21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9"/>
          <p:cNvSpPr/>
          <p:nvPr/>
        </p:nvSpPr>
        <p:spPr>
          <a:xfrm>
            <a:off x="-4" y="2582820"/>
            <a:ext cx="3981108" cy="2560674"/>
          </a:xfrm>
          <a:custGeom>
            <a:rect b="b" l="l" r="r" t="t"/>
            <a:pathLst>
              <a:path extrusionOk="0" h="57091" w="88760">
                <a:moveTo>
                  <a:pt x="0" y="1"/>
                </a:moveTo>
                <a:lnTo>
                  <a:pt x="0" y="57091"/>
                </a:lnTo>
                <a:lnTo>
                  <a:pt x="88760" y="57091"/>
                </a:lnTo>
                <a:cubicBezTo>
                  <a:pt x="84783" y="50112"/>
                  <a:pt x="79478" y="44017"/>
                  <a:pt x="71884" y="42242"/>
                </a:cubicBezTo>
                <a:cubicBezTo>
                  <a:pt x="70062" y="41817"/>
                  <a:pt x="68215" y="41675"/>
                  <a:pt x="66355" y="41675"/>
                </a:cubicBezTo>
                <a:cubicBezTo>
                  <a:pt x="62569" y="41675"/>
                  <a:pt x="58726" y="42265"/>
                  <a:pt x="54915" y="42265"/>
                </a:cubicBezTo>
                <a:cubicBezTo>
                  <a:pt x="54182" y="42265"/>
                  <a:pt x="53451" y="42243"/>
                  <a:pt x="52722" y="42191"/>
                </a:cubicBezTo>
                <a:cubicBezTo>
                  <a:pt x="45762" y="41698"/>
                  <a:pt x="39053" y="38328"/>
                  <a:pt x="34504" y="33042"/>
                </a:cubicBezTo>
                <a:cubicBezTo>
                  <a:pt x="30003" y="27817"/>
                  <a:pt x="27712" y="21062"/>
                  <a:pt x="23829" y="15366"/>
                </a:cubicBezTo>
                <a:cubicBezTo>
                  <a:pt x="18357" y="7336"/>
                  <a:pt x="9510" y="1912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2" name="Google Shape;52;p10"/>
          <p:cNvGrpSpPr/>
          <p:nvPr/>
        </p:nvGrpSpPr>
        <p:grpSpPr>
          <a:xfrm>
            <a:off x="-274637" y="2995127"/>
            <a:ext cx="8832273" cy="2844545"/>
            <a:chOff x="13" y="3060952"/>
            <a:chExt cx="8832273" cy="2844545"/>
          </a:xfrm>
        </p:grpSpPr>
        <p:sp>
          <p:nvSpPr>
            <p:cNvPr id="53" name="Google Shape;53;p10"/>
            <p:cNvSpPr/>
            <p:nvPr/>
          </p:nvSpPr>
          <p:spPr>
            <a:xfrm rot="10800000">
              <a:off x="13" y="3152091"/>
              <a:ext cx="8832273" cy="2753407"/>
            </a:xfrm>
            <a:custGeom>
              <a:rect b="b" l="l" r="r" t="t"/>
              <a:pathLst>
                <a:path extrusionOk="0" h="89035" w="285603">
                  <a:moveTo>
                    <a:pt x="0" y="0"/>
                  </a:moveTo>
                  <a:lnTo>
                    <a:pt x="0" y="20210"/>
                  </a:lnTo>
                  <a:cubicBezTo>
                    <a:pt x="2946" y="19770"/>
                    <a:pt x="5881" y="19552"/>
                    <a:pt x="8796" y="19552"/>
                  </a:cubicBezTo>
                  <a:cubicBezTo>
                    <a:pt x="17445" y="19552"/>
                    <a:pt x="25917" y="21474"/>
                    <a:pt x="33981" y="25229"/>
                  </a:cubicBezTo>
                  <a:cubicBezTo>
                    <a:pt x="67282" y="40733"/>
                    <a:pt x="93319" y="84631"/>
                    <a:pt x="130925" y="88727"/>
                  </a:cubicBezTo>
                  <a:cubicBezTo>
                    <a:pt x="132783" y="88929"/>
                    <a:pt x="134668" y="89035"/>
                    <a:pt x="136584" y="89035"/>
                  </a:cubicBezTo>
                  <a:cubicBezTo>
                    <a:pt x="142678" y="89035"/>
                    <a:pt x="149080" y="87969"/>
                    <a:pt x="155863" y="85573"/>
                  </a:cubicBezTo>
                  <a:cubicBezTo>
                    <a:pt x="187886" y="74267"/>
                    <a:pt x="210402" y="49453"/>
                    <a:pt x="246426" y="47790"/>
                  </a:cubicBezTo>
                  <a:cubicBezTo>
                    <a:pt x="247649" y="47733"/>
                    <a:pt x="248870" y="47705"/>
                    <a:pt x="250091" y="47705"/>
                  </a:cubicBezTo>
                  <a:cubicBezTo>
                    <a:pt x="262448" y="47705"/>
                    <a:pt x="274635" y="50597"/>
                    <a:pt x="285603" y="56271"/>
                  </a:cubicBezTo>
                  <a:lnTo>
                    <a:pt x="2856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0"/>
            <p:cNvSpPr/>
            <p:nvPr/>
          </p:nvSpPr>
          <p:spPr>
            <a:xfrm rot="10800000">
              <a:off x="30" y="3060952"/>
              <a:ext cx="4155214" cy="2191073"/>
            </a:xfrm>
            <a:custGeom>
              <a:rect b="b" l="l" r="r" t="t"/>
              <a:pathLst>
                <a:path extrusionOk="0" h="68455" w="129820">
                  <a:moveTo>
                    <a:pt x="103822" y="1"/>
                  </a:moveTo>
                  <a:cubicBezTo>
                    <a:pt x="103035" y="1"/>
                    <a:pt x="102252" y="14"/>
                    <a:pt x="101474" y="40"/>
                  </a:cubicBezTo>
                  <a:cubicBezTo>
                    <a:pt x="85475" y="582"/>
                    <a:pt x="69129" y="5542"/>
                    <a:pt x="57479" y="16520"/>
                  </a:cubicBezTo>
                  <a:cubicBezTo>
                    <a:pt x="50203" y="23373"/>
                    <a:pt x="44727" y="32509"/>
                    <a:pt x="35783" y="36976"/>
                  </a:cubicBezTo>
                  <a:cubicBezTo>
                    <a:pt x="28919" y="40405"/>
                    <a:pt x="20876" y="40602"/>
                    <a:pt x="13740" y="43423"/>
                  </a:cubicBezTo>
                  <a:cubicBezTo>
                    <a:pt x="6605" y="46244"/>
                    <a:pt x="0" y="53719"/>
                    <a:pt x="2568" y="60948"/>
                  </a:cubicBezTo>
                  <a:cubicBezTo>
                    <a:pt x="4468" y="66297"/>
                    <a:pt x="10123" y="68455"/>
                    <a:pt x="16048" y="68455"/>
                  </a:cubicBezTo>
                  <a:cubicBezTo>
                    <a:pt x="18930" y="68455"/>
                    <a:pt x="21875" y="67944"/>
                    <a:pt x="24483" y="67042"/>
                  </a:cubicBezTo>
                  <a:cubicBezTo>
                    <a:pt x="37083" y="62687"/>
                    <a:pt x="47154" y="53198"/>
                    <a:pt x="58747" y="46619"/>
                  </a:cubicBezTo>
                  <a:cubicBezTo>
                    <a:pt x="69009" y="40799"/>
                    <a:pt x="80817" y="37311"/>
                    <a:pt x="92547" y="37311"/>
                  </a:cubicBezTo>
                  <a:cubicBezTo>
                    <a:pt x="97419" y="37311"/>
                    <a:pt x="102278" y="37913"/>
                    <a:pt x="107006" y="39199"/>
                  </a:cubicBezTo>
                  <a:cubicBezTo>
                    <a:pt x="115659" y="41552"/>
                    <a:pt x="123709" y="46407"/>
                    <a:pt x="129819" y="52939"/>
                  </a:cubicBezTo>
                  <a:lnTo>
                    <a:pt x="129819" y="6409"/>
                  </a:lnTo>
                  <a:cubicBezTo>
                    <a:pt x="122400" y="1786"/>
                    <a:pt x="112880" y="1"/>
                    <a:pt x="103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43" Type="http://schemas.openxmlformats.org/officeDocument/2006/relationships/theme" Target="../theme/theme2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 Condensed Black"/>
              <a:buNone/>
              <a:defRPr sz="2800">
                <a:solidFill>
                  <a:schemeClr val="dk2"/>
                </a:solidFill>
                <a:latin typeface="Fira Sans Condensed Black"/>
                <a:ea typeface="Fira Sans Condensed Black"/>
                <a:cs typeface="Fira Sans Condensed Black"/>
                <a:sym typeface="Fira Sans Condensed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 Condensed Black"/>
              <a:buNone/>
              <a:defRPr sz="2800">
                <a:solidFill>
                  <a:schemeClr val="dk2"/>
                </a:solidFill>
                <a:latin typeface="Fira Sans Condensed Black"/>
                <a:ea typeface="Fira Sans Condensed Black"/>
                <a:cs typeface="Fira Sans Condensed Black"/>
                <a:sym typeface="Fira Sans Condensed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 Condensed Black"/>
              <a:buNone/>
              <a:defRPr sz="2800">
                <a:solidFill>
                  <a:schemeClr val="dk2"/>
                </a:solidFill>
                <a:latin typeface="Fira Sans Condensed Black"/>
                <a:ea typeface="Fira Sans Condensed Black"/>
                <a:cs typeface="Fira Sans Condensed Black"/>
                <a:sym typeface="Fira Sans Condensed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 Condensed Black"/>
              <a:buNone/>
              <a:defRPr sz="2800">
                <a:solidFill>
                  <a:schemeClr val="dk2"/>
                </a:solidFill>
                <a:latin typeface="Fira Sans Condensed Black"/>
                <a:ea typeface="Fira Sans Condensed Black"/>
                <a:cs typeface="Fira Sans Condensed Black"/>
                <a:sym typeface="Fira Sans Condensed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 Condensed Black"/>
              <a:buNone/>
              <a:defRPr sz="2800">
                <a:solidFill>
                  <a:schemeClr val="dk2"/>
                </a:solidFill>
                <a:latin typeface="Fira Sans Condensed Black"/>
                <a:ea typeface="Fira Sans Condensed Black"/>
                <a:cs typeface="Fira Sans Condensed Black"/>
                <a:sym typeface="Fira Sans Condensed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 Condensed Black"/>
              <a:buNone/>
              <a:defRPr sz="2800">
                <a:solidFill>
                  <a:schemeClr val="dk2"/>
                </a:solidFill>
                <a:latin typeface="Fira Sans Condensed Black"/>
                <a:ea typeface="Fira Sans Condensed Black"/>
                <a:cs typeface="Fira Sans Condensed Black"/>
                <a:sym typeface="Fira Sans Condensed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 Condensed Black"/>
              <a:buNone/>
              <a:defRPr sz="2800">
                <a:solidFill>
                  <a:schemeClr val="dk2"/>
                </a:solidFill>
                <a:latin typeface="Fira Sans Condensed Black"/>
                <a:ea typeface="Fira Sans Condensed Black"/>
                <a:cs typeface="Fira Sans Condensed Black"/>
                <a:sym typeface="Fira Sans Condensed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 Condensed Black"/>
              <a:buNone/>
              <a:defRPr sz="2800">
                <a:solidFill>
                  <a:schemeClr val="dk2"/>
                </a:solidFill>
                <a:latin typeface="Fira Sans Condensed Black"/>
                <a:ea typeface="Fira Sans Condensed Black"/>
                <a:cs typeface="Fira Sans Condensed Black"/>
                <a:sym typeface="Fira Sans Condensed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 Condensed Black"/>
              <a:buNone/>
              <a:defRPr sz="2800">
                <a:solidFill>
                  <a:schemeClr val="dk2"/>
                </a:solidFill>
                <a:latin typeface="Fira Sans Condensed Black"/>
                <a:ea typeface="Fira Sans Condensed Black"/>
                <a:cs typeface="Fira Sans Condensed Black"/>
                <a:sym typeface="Fira Sans Condensed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Sans Condensed"/>
              <a:buChar char="●"/>
              <a:defRPr sz="1800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Condensed"/>
              <a:buChar char="○"/>
              <a:defRPr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Condensed"/>
              <a:buChar char="■"/>
              <a:defRPr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Condensed"/>
              <a:buChar char="●"/>
              <a:defRPr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Condensed"/>
              <a:buChar char="○"/>
              <a:defRPr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Condensed"/>
              <a:buChar char="■"/>
              <a:defRPr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Condensed"/>
              <a:buChar char="●"/>
              <a:defRPr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Condensed"/>
              <a:buChar char="○"/>
              <a:defRPr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Sans Condensed"/>
              <a:buChar char="■"/>
              <a:defRPr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opencv.org/" TargetMode="External"/><Relationship Id="rId4" Type="http://schemas.openxmlformats.org/officeDocument/2006/relationships/image" Target="../media/image4.png"/><Relationship Id="rId5" Type="http://schemas.openxmlformats.org/officeDocument/2006/relationships/hyperlink" Target="https://matplotlib.org/stable/index.html" TargetMode="External"/><Relationship Id="rId6" Type="http://schemas.openxmlformats.org/officeDocument/2006/relationships/image" Target="../media/image7.png"/><Relationship Id="rId7" Type="http://schemas.openxmlformats.org/officeDocument/2006/relationships/hyperlink" Target="https://numpy.org/devdocs/" TargetMode="External"/><Relationship Id="rId8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tejalkul/TL-CV-Workshop.git" TargetMode="External"/><Relationship Id="rId4" Type="http://schemas.openxmlformats.org/officeDocument/2006/relationships/hyperlink" Target="https://www.youtube.com/watch?v=oXlwWbU8l2o&amp;pp=ygUPb3BlbmN2IHR1dG9yaWFs" TargetMode="External"/><Relationship Id="rId5" Type="http://schemas.openxmlformats.org/officeDocument/2006/relationships/hyperlink" Target="https://www.youtube.com/watch?v=vT1JzLTH4G4&amp;list=PL3FW7Lu3i5JvHM8ljYj-zLfQRF3EO8sYv" TargetMode="External"/><Relationship Id="rId6" Type="http://schemas.openxmlformats.org/officeDocument/2006/relationships/hyperlink" Target="https://github.com/priyammaz/HAL-DL-From-Scratch/tree/main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youtube.com/watch?v=a99p_fAr6e4&amp;pp=ygUhZ2VzdHVyZSByZWNvZ25pdGlvbiBvcGVuY3YgcHl0aG9u" TargetMode="External"/><Relationship Id="rId4" Type="http://schemas.openxmlformats.org/officeDocument/2006/relationships/hyperlink" Target="https://www.youtube.com/watch?v=_zKfYOriFMM&amp;pp=ygUkbW90aW9uIGRldGVjdGlvbiB1c2luZyBvcGVuY3YgcHl0aG9u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youtube.com/watch?v=V62M9d8QkYM&amp;pp=ygUmb2JqZWN0IHJlY29nbml0aW9uIHVzaW5nIG9wZW5jdiBweXRob24%3D" TargetMode="External"/><Relationship Id="rId4" Type="http://schemas.openxmlformats.org/officeDocument/2006/relationships/hyperlink" Target="https://www.youtube.com/watch?v=UIgaLDgb2fY&amp;pp=ygUmaW1hZ2Ugc2VnbWVudGF0aW9uIHVzaW5nIG9wZW5jdiBweXRob24%3D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4"/>
          <p:cNvSpPr txBox="1"/>
          <p:nvPr>
            <p:ph type="ctrTitle"/>
          </p:nvPr>
        </p:nvSpPr>
        <p:spPr>
          <a:xfrm>
            <a:off x="311700" y="3080425"/>
            <a:ext cx="8520600" cy="93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Vision and its Applications</a:t>
            </a:r>
            <a:endParaRPr/>
          </a:p>
        </p:txBody>
      </p:sp>
      <p:sp>
        <p:nvSpPr>
          <p:cNvPr id="309" name="Google Shape;309;p44"/>
          <p:cNvSpPr txBox="1"/>
          <p:nvPr>
            <p:ph idx="1" type="subTitle"/>
          </p:nvPr>
        </p:nvSpPr>
        <p:spPr>
          <a:xfrm>
            <a:off x="311700" y="3900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Presenters: Swapnil, Tejal and Vardhan</a:t>
            </a:r>
            <a:endParaRPr/>
          </a:p>
        </p:txBody>
      </p:sp>
      <p:pic>
        <p:nvPicPr>
          <p:cNvPr id="310" name="Google Shape;31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94475" cy="104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3"/>
          <p:cNvSpPr txBox="1"/>
          <p:nvPr>
            <p:ph type="title"/>
          </p:nvPr>
        </p:nvSpPr>
        <p:spPr>
          <a:xfrm>
            <a:off x="742950" y="490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Modules </a:t>
            </a:r>
            <a:endParaRPr/>
          </a:p>
        </p:txBody>
      </p:sp>
      <p:sp>
        <p:nvSpPr>
          <p:cNvPr id="375" name="Google Shape;375;p53"/>
          <p:cNvSpPr txBox="1"/>
          <p:nvPr>
            <p:ph idx="1" type="body"/>
          </p:nvPr>
        </p:nvSpPr>
        <p:spPr>
          <a:xfrm>
            <a:off x="651125" y="1731725"/>
            <a:ext cx="3009900" cy="24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376" name="Google Shape;376;p5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8050" y="1444588"/>
            <a:ext cx="1924050" cy="237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5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97288" y="647688"/>
            <a:ext cx="3705225" cy="122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53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376738" y="2143150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4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and Learning Material</a:t>
            </a:r>
            <a:endParaRPr/>
          </a:p>
        </p:txBody>
      </p:sp>
      <p:sp>
        <p:nvSpPr>
          <p:cNvPr id="384" name="Google Shape;384;p54"/>
          <p:cNvSpPr txBox="1"/>
          <p:nvPr>
            <p:ph idx="1" type="body"/>
          </p:nvPr>
        </p:nvSpPr>
        <p:spPr>
          <a:xfrm>
            <a:off x="651125" y="994875"/>
            <a:ext cx="8140800" cy="29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1.) </a:t>
            </a:r>
            <a:r>
              <a:rPr b="1" lang="en"/>
              <a:t>Session Github Repo Link: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https://github.com/tejalkul/TL-CV-Workshop.git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2.) OpenCV tutorial: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https://www.youtube.com/watch?v=oXlwWbU8l2o&amp;pp=ygUPb3BlbmN2IHR1dG9yaWFs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3.) Advanced Learning: </a:t>
            </a:r>
            <a:endParaRPr b="1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https://www.youtube.com/watch?v=vT1JzLTH4G4&amp;list=PL3FW7Lu3i5JvHM8ljYj-zLfQRF3EO8sYv</a:t>
            </a:r>
            <a:r>
              <a:rPr lang="en"/>
              <a:t> </a:t>
            </a:r>
            <a:r>
              <a:rPr b="1" lang="en"/>
              <a:t>(Deep Learning Course by Stanford)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https://github.com/priyammaz/HAL-DL-From-Scratch/tree/main</a:t>
            </a:r>
            <a:r>
              <a:rPr lang="en"/>
              <a:t> </a:t>
            </a:r>
            <a:r>
              <a:rPr b="1" lang="en"/>
              <a:t>(Pytorch For Deep Learning)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5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Ideas</a:t>
            </a:r>
            <a:endParaRPr/>
          </a:p>
        </p:txBody>
      </p:sp>
      <p:sp>
        <p:nvSpPr>
          <p:cNvPr id="390" name="Google Shape;390;p55"/>
          <p:cNvSpPr txBox="1"/>
          <p:nvPr>
            <p:ph idx="1" type="body"/>
          </p:nvPr>
        </p:nvSpPr>
        <p:spPr>
          <a:xfrm>
            <a:off x="651125" y="959700"/>
            <a:ext cx="8138400" cy="24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Gesture Recognition: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Build a gesture recognition system to interpret hand gestures captured by the webcam.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Recognise and perform actions based on gestures.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Reference: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https://www.youtube.com/watch?v=a99p_fAr6e4&amp;pp=ygUhZ2VzdHVyZSByZWNvZ25pdGlvbiBvcGVuY3YgcHl0aG9u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Motion Detection: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Implement a background subtraction algorithm to detect moving objects in a video stream.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Could be extended to make security system.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1600"/>
              </a:spcAft>
              <a:buSzPts val="1400"/>
              <a:buAutoNum type="alphaLcPeriod"/>
            </a:pPr>
            <a:r>
              <a:rPr lang="en"/>
              <a:t>References: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https://www.youtube.com/watch?v=_zKfYOriFMM&amp;pp=ygUkbW90aW9uIGRldGVjdGlvbiB1c2luZyBvcGVuY3YgcHl0aG9u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6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Ideas</a:t>
            </a:r>
            <a:endParaRPr/>
          </a:p>
        </p:txBody>
      </p:sp>
      <p:sp>
        <p:nvSpPr>
          <p:cNvPr id="396" name="Google Shape;396;p56"/>
          <p:cNvSpPr txBox="1"/>
          <p:nvPr>
            <p:ph idx="1" type="body"/>
          </p:nvPr>
        </p:nvSpPr>
        <p:spPr>
          <a:xfrm>
            <a:off x="651125" y="959700"/>
            <a:ext cx="8138400" cy="24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Object </a:t>
            </a:r>
            <a:r>
              <a:rPr lang="en"/>
              <a:t>Recognition: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Build a gesture recognition system to interpret hand gestures captured by the webcam.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Recognise and perform actions based on gestures.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References: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https://www.youtube.com/watch?v=V62M9d8QkYM&amp;pp=ygUmb2JqZWN0IHJlY29nbml0aW9uIHVzaW5nIG9wZW5jdiBweXRob24%3D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Image Segmentation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Implement a background subtraction algorithm to detect moving objects in a video stream.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Could be extended to make security system.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1600"/>
              </a:spcAft>
              <a:buSzPts val="1400"/>
              <a:buAutoNum type="alphaLcPeriod"/>
            </a:pPr>
            <a:r>
              <a:rPr lang="en"/>
              <a:t>References: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https://www.youtube.com/watch?v=UIgaLDgb2fY&amp;pp=ygUmaW1hZ2Ugc2VnbWVudGF0aW9uIHVzaW5nIG9wZW5jdiBweXRob24%3D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7"/>
          <p:cNvSpPr txBox="1"/>
          <p:nvPr>
            <p:ph type="title"/>
          </p:nvPr>
        </p:nvSpPr>
        <p:spPr>
          <a:xfrm>
            <a:off x="704850" y="363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Follow us</a:t>
            </a:r>
            <a:endParaRPr/>
          </a:p>
        </p:txBody>
      </p:sp>
      <p:pic>
        <p:nvPicPr>
          <p:cNvPr id="402" name="Google Shape;40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3875" y="1641675"/>
            <a:ext cx="2596250" cy="253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5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Computer Vision?</a:t>
            </a:r>
            <a:endParaRPr/>
          </a:p>
        </p:txBody>
      </p:sp>
      <p:sp>
        <p:nvSpPr>
          <p:cNvPr id="316" name="Google Shape;316;p45"/>
          <p:cNvSpPr txBox="1"/>
          <p:nvPr>
            <p:ph idx="4294967295" type="body"/>
          </p:nvPr>
        </p:nvSpPr>
        <p:spPr>
          <a:xfrm>
            <a:off x="1260400" y="13461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74151"/>
                </a:solidFill>
                <a:latin typeface="Lexend"/>
                <a:ea typeface="Lexend"/>
                <a:cs typeface="Lexend"/>
                <a:sym typeface="Lexend"/>
              </a:rPr>
              <a:t>Computer vision is a field of artificial intelligence that enables machines to interpret and understand visual information from the world.</a:t>
            </a:r>
            <a:endParaRPr sz="1400">
              <a:solidFill>
                <a:srgbClr val="37415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74151"/>
                </a:solidFill>
                <a:latin typeface="Lexend"/>
                <a:ea typeface="Lexend"/>
                <a:cs typeface="Lexend"/>
                <a:sym typeface="Lexend"/>
              </a:rPr>
              <a:t>Importance:</a:t>
            </a:r>
            <a:endParaRPr sz="1400">
              <a:solidFill>
                <a:srgbClr val="37415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Lexend"/>
              <a:buChar char="●"/>
            </a:pPr>
            <a:r>
              <a:rPr lang="en" sz="1400">
                <a:solidFill>
                  <a:srgbClr val="374151"/>
                </a:solidFill>
                <a:latin typeface="Lexend"/>
                <a:ea typeface="Lexend"/>
                <a:cs typeface="Lexend"/>
                <a:sym typeface="Lexend"/>
              </a:rPr>
              <a:t>Automation</a:t>
            </a:r>
            <a:endParaRPr sz="1400">
              <a:solidFill>
                <a:srgbClr val="37415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Lexend"/>
              <a:buChar char="●"/>
            </a:pPr>
            <a:r>
              <a:rPr lang="en" sz="1400">
                <a:solidFill>
                  <a:srgbClr val="374151"/>
                </a:solidFill>
                <a:latin typeface="Lexend"/>
                <a:ea typeface="Lexend"/>
                <a:cs typeface="Lexend"/>
                <a:sym typeface="Lexend"/>
              </a:rPr>
              <a:t>Enhances human vision</a:t>
            </a:r>
            <a:endParaRPr sz="1400">
              <a:solidFill>
                <a:srgbClr val="37415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Lexend"/>
              <a:buChar char="●"/>
            </a:pPr>
            <a:r>
              <a:rPr lang="en" sz="1400">
                <a:solidFill>
                  <a:srgbClr val="374151"/>
                </a:solidFill>
                <a:latin typeface="Lexend"/>
                <a:ea typeface="Lexend"/>
                <a:cs typeface="Lexend"/>
                <a:sym typeface="Lexend"/>
              </a:rPr>
              <a:t>Data insights</a:t>
            </a:r>
            <a:endParaRPr sz="1400">
              <a:solidFill>
                <a:srgbClr val="37415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37415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950" y="1950125"/>
            <a:ext cx="3361557" cy="213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6300" y="2015825"/>
            <a:ext cx="3115449" cy="213547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6"/>
          <p:cNvSpPr txBox="1"/>
          <p:nvPr/>
        </p:nvSpPr>
        <p:spPr>
          <a:xfrm>
            <a:off x="784300" y="586125"/>
            <a:ext cx="5923800" cy="9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Applications</a:t>
            </a:r>
            <a:endParaRPr b="1" sz="3700">
              <a:solidFill>
                <a:schemeClr val="dk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7"/>
          <p:cNvSpPr txBox="1"/>
          <p:nvPr>
            <p:ph type="title"/>
          </p:nvPr>
        </p:nvSpPr>
        <p:spPr>
          <a:xfrm>
            <a:off x="835825" y="604775"/>
            <a:ext cx="464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Arial"/>
                <a:ea typeface="Arial"/>
                <a:cs typeface="Arial"/>
                <a:sym typeface="Arial"/>
              </a:rPr>
              <a:t>Applications</a:t>
            </a:r>
            <a:endParaRPr b="1" sz="3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47"/>
          <p:cNvSpPr txBox="1"/>
          <p:nvPr>
            <p:ph idx="1" type="subTitle"/>
          </p:nvPr>
        </p:nvSpPr>
        <p:spPr>
          <a:xfrm>
            <a:off x="845700" y="2591500"/>
            <a:ext cx="28998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212"/>
              <a:t>S</a:t>
            </a:r>
            <a:r>
              <a:rPr lang="en" sz="1212"/>
              <a:t>ecurity and </a:t>
            </a:r>
            <a:r>
              <a:rPr lang="en" sz="1212"/>
              <a:t>surveillance</a:t>
            </a:r>
            <a:endParaRPr sz="1212"/>
          </a:p>
        </p:txBody>
      </p:sp>
      <p:pic>
        <p:nvPicPr>
          <p:cNvPr id="330" name="Google Shape;33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813" y="1942425"/>
            <a:ext cx="3213175" cy="198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0550" y="1942425"/>
            <a:ext cx="3027249" cy="198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8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 involved:</a:t>
            </a:r>
            <a:endParaRPr/>
          </a:p>
        </p:txBody>
      </p:sp>
      <p:pic>
        <p:nvPicPr>
          <p:cNvPr id="337" name="Google Shape;33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850" y="1425500"/>
            <a:ext cx="7368300" cy="3065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9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image?</a:t>
            </a:r>
            <a:endParaRPr/>
          </a:p>
        </p:txBody>
      </p:sp>
      <p:pic>
        <p:nvPicPr>
          <p:cNvPr id="343" name="Google Shape;34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48" y="1921500"/>
            <a:ext cx="1870175" cy="18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7525" y="1917425"/>
            <a:ext cx="1870175" cy="187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2600" y="1096075"/>
            <a:ext cx="2917175" cy="268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25" y="1940100"/>
            <a:ext cx="2522901" cy="1987301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50"/>
          <p:cNvSpPr txBox="1"/>
          <p:nvPr/>
        </p:nvSpPr>
        <p:spPr>
          <a:xfrm>
            <a:off x="5308100" y="3419463"/>
            <a:ext cx="3104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2" name="Google Shape;352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4425" y="1851288"/>
            <a:ext cx="2730675" cy="205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50"/>
          <p:cNvSpPr txBox="1"/>
          <p:nvPr/>
        </p:nvSpPr>
        <p:spPr>
          <a:xfrm>
            <a:off x="5489925" y="3442575"/>
            <a:ext cx="2267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4" name="Google Shape;354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3937" y="1831888"/>
            <a:ext cx="2594038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50"/>
          <p:cNvSpPr txBox="1"/>
          <p:nvPr/>
        </p:nvSpPr>
        <p:spPr>
          <a:xfrm>
            <a:off x="1188825" y="398300"/>
            <a:ext cx="59382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RGB</a:t>
            </a:r>
            <a:r>
              <a:rPr b="1" lang="en" sz="1900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</a:t>
            </a:r>
            <a:r>
              <a:rPr b="1" lang="en" sz="2900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and Grayscale images</a:t>
            </a:r>
            <a:endParaRPr b="1" sz="2900">
              <a:solidFill>
                <a:schemeClr val="dk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1"/>
          <p:cNvSpPr txBox="1"/>
          <p:nvPr>
            <p:ph type="title"/>
          </p:nvPr>
        </p:nvSpPr>
        <p:spPr>
          <a:xfrm>
            <a:off x="651125" y="387000"/>
            <a:ext cx="75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HSV Colour scheme</a:t>
            </a:r>
            <a:endParaRPr/>
          </a:p>
        </p:txBody>
      </p:sp>
      <p:pic>
        <p:nvPicPr>
          <p:cNvPr id="361" name="Google Shape;36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651225"/>
            <a:ext cx="3851675" cy="24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7700" y="1718513"/>
            <a:ext cx="2847300" cy="231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2"/>
          <p:cNvSpPr txBox="1"/>
          <p:nvPr>
            <p:ph type="title"/>
          </p:nvPr>
        </p:nvSpPr>
        <p:spPr>
          <a:xfrm>
            <a:off x="685575" y="2868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 Operation</a:t>
            </a:r>
            <a:endParaRPr/>
          </a:p>
        </p:txBody>
      </p:sp>
      <p:sp>
        <p:nvSpPr>
          <p:cNvPr id="368" name="Google Shape;368;p52"/>
          <p:cNvSpPr txBox="1"/>
          <p:nvPr>
            <p:ph idx="1" type="body"/>
          </p:nvPr>
        </p:nvSpPr>
        <p:spPr>
          <a:xfrm>
            <a:off x="651125" y="1731725"/>
            <a:ext cx="3009900" cy="24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69" name="Google Shape;36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575" y="1429600"/>
            <a:ext cx="7772875" cy="326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iling Campaign by Slidesgo">
  <a:themeElements>
    <a:clrScheme name="Simple Light">
      <a:dk1>
        <a:srgbClr val="000000"/>
      </a:dk1>
      <a:lt1>
        <a:srgbClr val="FFFFFF"/>
      </a:lt1>
      <a:dk2>
        <a:srgbClr val="211436"/>
      </a:dk2>
      <a:lt2>
        <a:srgbClr val="EEEEEE"/>
      </a:lt2>
      <a:accent1>
        <a:srgbClr val="A797FC"/>
      </a:accent1>
      <a:accent2>
        <a:srgbClr val="FF6700"/>
      </a:accent2>
      <a:accent3>
        <a:srgbClr val="B539DA"/>
      </a:accent3>
      <a:accent4>
        <a:srgbClr val="FCDC59"/>
      </a:accent4>
      <a:accent5>
        <a:srgbClr val="211436"/>
      </a:accent5>
      <a:accent6>
        <a:srgbClr val="5C14C4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